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134805010" r:id="rId2"/>
    <p:sldId id="485" r:id="rId3"/>
    <p:sldId id="2134805013" r:id="rId4"/>
    <p:sldId id="2134805014" r:id="rId5"/>
    <p:sldId id="2134805015" r:id="rId6"/>
    <p:sldId id="2134805016" r:id="rId7"/>
    <p:sldId id="2134805017" r:id="rId8"/>
    <p:sldId id="2134805018" r:id="rId9"/>
    <p:sldId id="2134805019" r:id="rId10"/>
    <p:sldId id="2134805020" r:id="rId11"/>
    <p:sldId id="2134805021" r:id="rId12"/>
    <p:sldId id="2134805022" r:id="rId13"/>
    <p:sldId id="2134805023" r:id="rId14"/>
    <p:sldId id="2134805024" r:id="rId15"/>
    <p:sldId id="2134805025" r:id="rId16"/>
    <p:sldId id="2134805026" r:id="rId17"/>
    <p:sldId id="2134805027" r:id="rId18"/>
    <p:sldId id="2134805028" r:id="rId19"/>
    <p:sldId id="2134805029" r:id="rId20"/>
    <p:sldId id="2134805030" r:id="rId21"/>
    <p:sldId id="2134805031" r:id="rId22"/>
    <p:sldId id="2134805040" r:id="rId23"/>
    <p:sldId id="2134805032" r:id="rId24"/>
    <p:sldId id="2134805033" r:id="rId25"/>
    <p:sldId id="2134805034" r:id="rId26"/>
    <p:sldId id="2134805035" r:id="rId27"/>
    <p:sldId id="2134805036" r:id="rId28"/>
    <p:sldId id="2134805037" r:id="rId29"/>
    <p:sldId id="2134805038" r:id="rId30"/>
    <p:sldId id="2134805039" r:id="rId31"/>
    <p:sldId id="2134805012" r:id="rId32"/>
    <p:sldId id="2134805041" r:id="rId33"/>
    <p:sldId id="2134805044" r:id="rId34"/>
    <p:sldId id="2134805046" r:id="rId35"/>
    <p:sldId id="2134805042" r:id="rId36"/>
    <p:sldId id="2134805043" r:id="rId37"/>
    <p:sldId id="2134805045" r:id="rId38"/>
    <p:sldId id="213480501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F0F0"/>
    <a:srgbClr val="00B050"/>
    <a:srgbClr val="8566AC"/>
    <a:srgbClr val="DA281C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B0726-1C7B-4B29-BE78-16E8F38A4732}" v="622" dt="2023-07-18T01:26:17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88989" autoAdjust="0"/>
  </p:normalViewPr>
  <p:slideViewPr>
    <p:cSldViewPr snapToGrid="0">
      <p:cViewPr varScale="1">
        <p:scale>
          <a:sx n="106" d="100"/>
          <a:sy n="106" d="100"/>
        </p:scale>
        <p:origin x="684" y="102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B90B0726-1C7B-4B29-BE78-16E8F38A4732}"/>
    <pc:docChg chg="undo custSel addSld delSld modSld">
      <pc:chgData name="Gang Liu" userId="c4dd85b7-3634-4bda-801b-46e8dbbd0b49" providerId="ADAL" clId="{B90B0726-1C7B-4B29-BE78-16E8F38A4732}" dt="2023-07-18T01:26:40.933" v="1584" actId="1076"/>
      <pc:docMkLst>
        <pc:docMk/>
      </pc:docMkLst>
      <pc:sldChg chg="addSp delSp modSp mod modNotesTx">
        <pc:chgData name="Gang Liu" userId="c4dd85b7-3634-4bda-801b-46e8dbbd0b49" providerId="ADAL" clId="{B90B0726-1C7B-4B29-BE78-16E8F38A4732}" dt="2023-07-18T01:23:53.833" v="1470" actId="20577"/>
        <pc:sldMkLst>
          <pc:docMk/>
          <pc:sldMk cId="1840217378" sldId="485"/>
        </pc:sldMkLst>
        <pc:spChg chg="mod">
          <ac:chgData name="Gang Liu" userId="c4dd85b7-3634-4bda-801b-46e8dbbd0b49" providerId="ADAL" clId="{B90B0726-1C7B-4B29-BE78-16E8F38A4732}" dt="2023-07-18T01:18:23.821" v="1316"/>
          <ac:spMkLst>
            <pc:docMk/>
            <pc:sldMk cId="1840217378" sldId="485"/>
            <ac:spMk id="7" creationId="{CD07775E-8BE9-CA20-CDCB-0D72F9123464}"/>
          </ac:spMkLst>
        </pc:spChg>
        <pc:spChg chg="del mod">
          <ac:chgData name="Gang Liu" userId="c4dd85b7-3634-4bda-801b-46e8dbbd0b49" providerId="ADAL" clId="{B90B0726-1C7B-4B29-BE78-16E8F38A4732}" dt="2023-07-17T01:11:50.580" v="6" actId="478"/>
          <ac:spMkLst>
            <pc:docMk/>
            <pc:sldMk cId="1840217378" sldId="485"/>
            <ac:spMk id="8" creationId="{AD85CAEA-7122-ACB4-4CEC-0EB8F2FF7C42}"/>
          </ac:spMkLst>
        </pc:spChg>
        <pc:spChg chg="del mod">
          <ac:chgData name="Gang Liu" userId="c4dd85b7-3634-4bda-801b-46e8dbbd0b49" providerId="ADAL" clId="{B90B0726-1C7B-4B29-BE78-16E8F38A4732}" dt="2023-07-17T01:11:59.952" v="11" actId="478"/>
          <ac:spMkLst>
            <pc:docMk/>
            <pc:sldMk cId="1840217378" sldId="485"/>
            <ac:spMk id="9" creationId="{8EE97D14-6CE9-6B3D-98F2-F68EE9C95A50}"/>
          </ac:spMkLst>
        </pc:spChg>
        <pc:spChg chg="del mod">
          <ac:chgData name="Gang Liu" userId="c4dd85b7-3634-4bda-801b-46e8dbbd0b49" providerId="ADAL" clId="{B90B0726-1C7B-4B29-BE78-16E8F38A4732}" dt="2023-07-17T01:11:47.893" v="4" actId="478"/>
          <ac:spMkLst>
            <pc:docMk/>
            <pc:sldMk cId="1840217378" sldId="485"/>
            <ac:spMk id="10" creationId="{7ACD9656-33ED-D8E5-0730-DA1EEEAC32C5}"/>
          </ac:spMkLst>
        </pc:spChg>
        <pc:spChg chg="del mod">
          <ac:chgData name="Gang Liu" userId="c4dd85b7-3634-4bda-801b-46e8dbbd0b49" providerId="ADAL" clId="{B90B0726-1C7B-4B29-BE78-16E8F38A4732}" dt="2023-07-17T01:11:57.767" v="10" actId="478"/>
          <ac:spMkLst>
            <pc:docMk/>
            <pc:sldMk cId="1840217378" sldId="485"/>
            <ac:spMk id="11" creationId="{778CBFDE-C2F8-2C99-0B55-F42AD04D5518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4" creationId="{BBEF6054-E5D3-84D4-6EFC-7FABC8BE3A6B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7" creationId="{7CAEAA27-FB5E-9F0F-14DB-04475EB1B0C1}"/>
          </ac:spMkLst>
        </pc:spChg>
        <pc:spChg chg="del mod topLvl">
          <ac:chgData name="Gang Liu" userId="c4dd85b7-3634-4bda-801b-46e8dbbd0b49" providerId="ADAL" clId="{B90B0726-1C7B-4B29-BE78-16E8F38A4732}" dt="2023-07-17T01:12:58.775" v="32" actId="478"/>
          <ac:spMkLst>
            <pc:docMk/>
            <pc:sldMk cId="1840217378" sldId="485"/>
            <ac:spMk id="28" creationId="{25BB3629-8752-DAF9-84DC-715C5780BD0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" creationId="{A8DBB47A-22B2-A3B1-7CCF-2AAAACD929D3}"/>
          </ac:spMkLst>
        </pc:spChg>
        <pc:spChg chg="del mod">
          <ac:chgData name="Gang Liu" userId="c4dd85b7-3634-4bda-801b-46e8dbbd0b49" providerId="ADAL" clId="{B90B0726-1C7B-4B29-BE78-16E8F38A4732}" dt="2023-07-17T01:11:52.716" v="7" actId="478"/>
          <ac:spMkLst>
            <pc:docMk/>
            <pc:sldMk cId="1840217378" sldId="485"/>
            <ac:spMk id="36" creationId="{A1B54366-01C4-E43F-60B2-1D9CEA13C1FD}"/>
          </ac:spMkLst>
        </pc:spChg>
        <pc:spChg chg="del mod topLvl">
          <ac:chgData name="Gang Liu" userId="c4dd85b7-3634-4bda-801b-46e8dbbd0b49" providerId="ADAL" clId="{B90B0726-1C7B-4B29-BE78-16E8F38A4732}" dt="2023-07-17T01:13:04.743" v="34" actId="478"/>
          <ac:spMkLst>
            <pc:docMk/>
            <pc:sldMk cId="1840217378" sldId="485"/>
            <ac:spMk id="37" creationId="{EA2C2AA0-C44E-AD48-44C8-F126659DF184}"/>
          </ac:spMkLst>
        </pc:spChg>
        <pc:spChg chg="del mod topLvl">
          <ac:chgData name="Gang Liu" userId="c4dd85b7-3634-4bda-801b-46e8dbbd0b49" providerId="ADAL" clId="{B90B0726-1C7B-4B29-BE78-16E8F38A4732}" dt="2023-07-17T01:13:00.445" v="33" actId="478"/>
          <ac:spMkLst>
            <pc:docMk/>
            <pc:sldMk cId="1840217378" sldId="485"/>
            <ac:spMk id="43" creationId="{FD870757-DBA6-5AA0-D34E-517082C7D659}"/>
          </ac:spMkLst>
        </pc:spChg>
        <pc:spChg chg="del mod topLvl">
          <ac:chgData name="Gang Liu" userId="c4dd85b7-3634-4bda-801b-46e8dbbd0b49" providerId="ADAL" clId="{B90B0726-1C7B-4B29-BE78-16E8F38A4732}" dt="2023-07-17T01:12:54.222" v="29" actId="478"/>
          <ac:spMkLst>
            <pc:docMk/>
            <pc:sldMk cId="1840217378" sldId="485"/>
            <ac:spMk id="46" creationId="{631FA3E7-9874-1167-E65C-129BCE701A1A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49" creationId="{4F3B0DEC-6C87-AE2B-3CDF-4BF3B0177E80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5" creationId="{BA6E8960-C0F2-1BD0-E58C-A5E82568F7B9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7" creationId="{02E2276B-F339-1EDC-3607-EA90F4EBBD55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63" creationId="{8C560A7F-0CF7-3542-25B2-C8307D77D355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83" creationId="{97A4439B-300F-7E13-6FC7-D8793BF01E83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88" creationId="{54BB3C06-606F-2FC4-7010-C7AE790E9FD2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96" creationId="{B41A4CD1-7BB8-FA25-6E68-EE9719EA9FD1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102" creationId="{026C0345-72D9-32B2-48B1-5F1BAB4EDBAB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18" creationId="{F90FA326-BD81-F526-91E6-2CF76B228739}"/>
          </ac:spMkLst>
        </pc:spChg>
        <pc:spChg chg="mod topLvl">
          <ac:chgData name="Gang Liu" userId="c4dd85b7-3634-4bda-801b-46e8dbbd0b49" providerId="ADAL" clId="{B90B0726-1C7B-4B29-BE78-16E8F38A4732}" dt="2023-07-17T01:41:27.391" v="301" actId="14100"/>
          <ac:spMkLst>
            <pc:docMk/>
            <pc:sldMk cId="1840217378" sldId="485"/>
            <ac:spMk id="119" creationId="{E05D5516-51A7-476C-3085-7E08FA331CF1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2" creationId="{C154569A-B05B-BB1A-20EA-CBF93A5E1047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37" creationId="{2BA50171-062D-D5D2-A952-447DE9DAD1CB}"/>
          </ac:spMkLst>
        </pc:spChg>
        <pc:spChg chg="add mod">
          <ac:chgData name="Gang Liu" userId="c4dd85b7-3634-4bda-801b-46e8dbbd0b49" providerId="ADAL" clId="{B90B0726-1C7B-4B29-BE78-16E8F38A4732}" dt="2023-07-17T01:36:38.682" v="238" actId="571"/>
          <ac:spMkLst>
            <pc:docMk/>
            <pc:sldMk cId="1840217378" sldId="485"/>
            <ac:spMk id="141" creationId="{7C93B58D-29F8-E965-9568-4E6C79C26E53}"/>
          </ac:spMkLst>
        </pc:spChg>
        <pc:spChg chg="add del mod">
          <ac:chgData name="Gang Liu" userId="c4dd85b7-3634-4bda-801b-46e8dbbd0b49" providerId="ADAL" clId="{B90B0726-1C7B-4B29-BE78-16E8F38A4732}" dt="2023-07-17T01:37:47.221" v="251"/>
          <ac:spMkLst>
            <pc:docMk/>
            <pc:sldMk cId="1840217378" sldId="485"/>
            <ac:spMk id="151" creationId="{28669DE8-4B1A-CAAB-04D5-0460E7CCD7E6}"/>
          </ac:spMkLst>
        </pc:spChg>
        <pc:spChg chg="del mod topLvl">
          <ac:chgData name="Gang Liu" userId="c4dd85b7-3634-4bda-801b-46e8dbbd0b49" providerId="ADAL" clId="{B90B0726-1C7B-4B29-BE78-16E8F38A4732}" dt="2023-07-17T01:12:48.775" v="24" actId="478"/>
          <ac:spMkLst>
            <pc:docMk/>
            <pc:sldMk cId="1840217378" sldId="485"/>
            <ac:spMk id="155" creationId="{CDFCB625-B887-0BCA-8BA8-82A0EFAD6066}"/>
          </ac:spMkLst>
        </pc:spChg>
        <pc:spChg chg="del mod topLvl">
          <ac:chgData name="Gang Liu" userId="c4dd85b7-3634-4bda-801b-46e8dbbd0b49" providerId="ADAL" clId="{B90B0726-1C7B-4B29-BE78-16E8F38A4732}" dt="2023-07-17T01:12:57.393" v="31" actId="478"/>
          <ac:spMkLst>
            <pc:docMk/>
            <pc:sldMk cId="1840217378" sldId="485"/>
            <ac:spMk id="156" creationId="{7B34E1F5-1A2F-66A8-1C30-8F1E03155F9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8" creationId="{1452924F-7BD6-B9B9-24CF-BD8EB916E82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9" creationId="{4B93F16F-F411-4B27-5370-0A7031C4ED3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60" creationId="{FA2420AB-38E3-5F29-81EC-96952593CD83}"/>
          </ac:spMkLst>
        </pc:spChg>
        <pc:spChg chg="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61" creationId="{1F4A618B-B023-BBCD-AF17-8DE5A2FDD0DF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62" creationId="{D7A70092-8F23-730E-26B4-D790F74759B4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3" creationId="{AF5F0157-93C3-4ED5-E5D1-A308F6A138CF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6" creationId="{62778C6A-4BB6-5CEE-73BF-2C1679B88AC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1" creationId="{A39D1A04-82FB-3CBA-6BE1-58A17615856E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5" creationId="{406252C8-FF2E-F35A-C00D-8D20F6CCFA8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6" creationId="{B1284BFB-CBB7-98D4-5B38-22E69F76AE4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8" creationId="{E3F47E17-4E4B-0696-0F3B-D2B022610C0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9" creationId="{7E40CDBF-C35F-0B76-DC33-6F48E08C4CD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2" creationId="{49D49177-5D02-F961-7B81-23D387AE223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5" creationId="{DFB6CC46-B887-D0CC-F5A5-A2146BEDE17E}"/>
          </ac:spMkLst>
        </pc:spChg>
        <pc:spChg chg="del mod topLvl">
          <ac:chgData name="Gang Liu" userId="c4dd85b7-3634-4bda-801b-46e8dbbd0b49" providerId="ADAL" clId="{B90B0726-1C7B-4B29-BE78-16E8F38A4732}" dt="2023-07-17T01:33:20.551" v="140" actId="478"/>
          <ac:spMkLst>
            <pc:docMk/>
            <pc:sldMk cId="1840217378" sldId="485"/>
            <ac:spMk id="186" creationId="{38C93C9B-C505-D311-7608-67AC67CBD607}"/>
          </ac:spMkLst>
        </pc:spChg>
        <pc:spChg chg="del mod topLvl">
          <ac:chgData name="Gang Liu" userId="c4dd85b7-3634-4bda-801b-46e8dbbd0b49" providerId="ADAL" clId="{B90B0726-1C7B-4B29-BE78-16E8F38A4732}" dt="2023-07-17T01:12:50.240" v="25" actId="478"/>
          <ac:spMkLst>
            <pc:docMk/>
            <pc:sldMk cId="1840217378" sldId="485"/>
            <ac:spMk id="187" creationId="{4047C6A4-A6AF-67B0-DDA7-3D40E8FD3621}"/>
          </ac:spMkLst>
        </pc:spChg>
        <pc:spChg chg="add 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88" creationId="{98168644-4102-D55E-1DF2-A11A82CF7DF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5" creationId="{BA3490E8-D660-0FDF-9FAC-87B2BAA2C25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7" creationId="{D20556D0-9D19-7760-B776-5D6603E5406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9" creationId="{91F6F973-5B09-239B-5D4E-810731013CB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7T01:53:00.915" v="730" actId="1076"/>
          <ac:spMkLst>
            <pc:docMk/>
            <pc:sldMk cId="1840217378" sldId="485"/>
            <ac:spMk id="334" creationId="{3B1087A6-4AE7-9EB4-A536-8BCA108CAEC8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5" creationId="{D2737376-5DF8-91C6-8ACC-5E6F46534590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8" creationId="{114CBFA0-CA02-EA72-DA46-703D2506950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9" creationId="{2AECBB0E-D9B0-86FB-13E0-6BF245E7924A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5" creationId="{F041A3D7-EAA9-895E-5471-15C17FEB0F5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6" creationId="{F707C758-190D-23C7-A33D-C5C5A0DA31F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2" creationId="{8889CD62-FD11-0953-3F30-70B994B683CC}"/>
          </ac:spMkLst>
        </pc:spChg>
        <pc:spChg chg="add 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5" creationId="{05DA46FC-4625-BAF3-CD79-18EE72BA851A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57" creationId="{6785CDC2-1157-F85B-2450-E120EA3DA40E}"/>
          </ac:spMkLst>
        </pc:spChg>
        <pc:grpChg chg="add 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7T01:12:47.387" v="23" actId="478"/>
          <ac:grpSpMkLst>
            <pc:docMk/>
            <pc:sldMk cId="1840217378" sldId="485"/>
            <ac:grpSpMk id="47" creationId="{8A555D25-07F1-39C6-4F52-EF38BC1814E8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61" creationId="{1DE74FCB-343C-ABEE-1979-19507EEC773B}"/>
          </ac:grpSpMkLst>
        </pc:grpChg>
        <pc:grpChg chg="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65" creationId="{A289E567-6B36-6784-61D7-DAEACC4C3D6E}"/>
          </ac:grpSpMkLst>
        </pc:grpChg>
        <pc:grpChg chg="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12:41.222" v="21" actId="478"/>
          <ac:grpSpMkLst>
            <pc:docMk/>
            <pc:sldMk cId="1840217378" sldId="485"/>
            <ac:grpSpMk id="86" creationId="{F7153130-0038-1888-6A49-DF89142FD845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00" creationId="{AA073166-F41D-C1D1-3797-B2BA24E670D6}"/>
          </ac:grpSpMkLst>
        </pc:grpChg>
        <pc:grpChg chg="add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111" creationId="{D4CF52E4-9A13-0484-342B-9C3A284824FD}"/>
          </ac:grpSpMkLst>
        </pc:grpChg>
        <pc:grpChg chg="del mod topLvl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20" creationId="{409C62EF-EB45-37DF-E40E-10C6648F8059}"/>
          </ac:grpSpMkLst>
        </pc:grpChg>
        <pc:grpChg chg="add del mod">
          <ac:chgData name="Gang Liu" userId="c4dd85b7-3634-4bda-801b-46e8dbbd0b49" providerId="ADAL" clId="{B90B0726-1C7B-4B29-BE78-16E8F38A4732}" dt="2023-07-17T01:40:36.586" v="294" actId="165"/>
          <ac:grpSpMkLst>
            <pc:docMk/>
            <pc:sldMk cId="1840217378" sldId="485"/>
            <ac:grpSpMk id="136" creationId="{BB02D5B5-E976-33B3-79C8-FCBD91A1FB32}"/>
          </ac:grpSpMkLst>
        </pc:grpChg>
        <pc:grpChg chg="add 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2" creationId="{5FAAEEF6-2353-6BB5-972E-0E52DE48DBB4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3" creationId="{955DCF2A-BADE-B87F-0DC8-56B167FFDEC9}"/>
          </ac:grpSpMkLst>
        </pc:grpChg>
        <pc:grpChg chg="del mod topLvl">
          <ac:chgData name="Gang Liu" userId="c4dd85b7-3634-4bda-801b-46e8dbbd0b49" providerId="ADAL" clId="{B90B0726-1C7B-4B29-BE78-16E8F38A4732}" dt="2023-07-17T01:12:29.473" v="17" actId="165"/>
          <ac:grpSpMkLst>
            <pc:docMk/>
            <pc:sldMk cId="1840217378" sldId="485"/>
            <ac:grpSpMk id="169" creationId="{3AE4FE24-DB94-1E51-EC7C-08F3C8FFF82A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81" creationId="{7D8D2C4B-33D7-EBA2-B734-AD4BC518E51D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90" creationId="{C68CDA96-ADD4-7C84-B117-A3664630DBB0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0" creationId="{96E3A9DF-99F9-BC97-84FB-EF166EB035AF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1" creationId="{B8FF38D1-7EDD-D079-9199-E1F9E93F0B9E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1" creationId="{8B2073F6-C097-150A-60D2-02CDBBEFFB2C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2" creationId="{45B5D3AD-4BF3-96B3-EF9D-D7D34A18F78E}"/>
          </ac:grpSpMkLst>
        </pc:grpChg>
        <pc:grpChg chg="del">
          <ac:chgData name="Gang Liu" userId="c4dd85b7-3634-4bda-801b-46e8dbbd0b49" providerId="ADAL" clId="{B90B0726-1C7B-4B29-BE78-16E8F38A4732}" dt="2023-07-17T01:11:36.191" v="2" actId="165"/>
          <ac:grpSpMkLst>
            <pc:docMk/>
            <pc:sldMk cId="1840217378" sldId="485"/>
            <ac:grpSpMk id="340" creationId="{3E967B23-A45B-3FDA-6EE1-5E38FEDCA699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50" creationId="{9C5BA2A6-E486-797F-0E5D-C21D00F92780}"/>
          </ac:grpSpMkLst>
        </pc:grpChg>
        <pc:grpChg chg="add mod">
          <ac:chgData name="Gang Liu" userId="c4dd85b7-3634-4bda-801b-46e8dbbd0b49" providerId="ADAL" clId="{B90B0726-1C7B-4B29-BE78-16E8F38A4732}" dt="2023-07-17T02:07:57.962" v="1190" actId="108"/>
          <ac:grpSpMkLst>
            <pc:docMk/>
            <pc:sldMk cId="1840217378" sldId="485"/>
            <ac:grpSpMk id="358" creationId="{E75D65E2-5E3E-1823-1215-E25B616C478E}"/>
          </ac:grpSpMkLst>
        </pc:grp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4" creationId="{36CAE1CD-9AF9-B871-D1CC-C542BC8B94DE}"/>
          </ac:picMkLst>
        </pc:picChg>
        <pc:picChg chg="del mod">
          <ac:chgData name="Gang Liu" userId="c4dd85b7-3634-4bda-801b-46e8dbbd0b49" providerId="ADAL" clId="{B90B0726-1C7B-4B29-BE78-16E8F38A4732}" dt="2023-07-17T01:11:49.197" v="5" actId="478"/>
          <ac:picMkLst>
            <pc:docMk/>
            <pc:sldMk cId="1840217378" sldId="485"/>
            <ac:picMk id="34" creationId="{3519171E-0766-3933-0960-5694F455F2CE}"/>
          </ac:picMkLst>
        </pc:picChg>
        <pc:picChg chg="del mod">
          <ac:chgData name="Gang Liu" userId="c4dd85b7-3634-4bda-801b-46e8dbbd0b49" providerId="ADAL" clId="{B90B0726-1C7B-4B29-BE78-16E8F38A4732}" dt="2023-07-17T01:11:46.010" v="3" actId="478"/>
          <ac:picMkLst>
            <pc:docMk/>
            <pc:sldMk cId="1840217378" sldId="485"/>
            <ac:picMk id="35" creationId="{FF479622-078F-AAEA-78DE-2EB8D2C0D4A8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48" creationId="{E18C4985-3D49-FDB5-313A-FB599C6DA39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0" creationId="{AA55FDC2-C2E6-4DBE-F0BC-EFEAB11A3BD4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1" creationId="{FCDB3C41-994C-E0AB-05E5-70267B3245E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2" creationId="{30FFE039-30AA-17EF-1DF9-EBDA53D2EA9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9" creationId="{927A0063-A519-AC8F-15EE-86B416A4EFF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64" creationId="{462BA18D-7663-262C-9C3A-62D1F3ADD429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34:52.220" v="193" actId="478"/>
          <ac:picMkLst>
            <pc:docMk/>
            <pc:sldMk cId="1840217378" sldId="485"/>
            <ac:picMk id="69" creationId="{2D85DDA5-7715-508B-1F62-AEE4AC298A6C}"/>
          </ac:picMkLst>
        </pc:picChg>
        <pc:picChg chg="mod">
          <ac:chgData name="Gang Liu" userId="c4dd85b7-3634-4bda-801b-46e8dbbd0b49" providerId="ADAL" clId="{B90B0726-1C7B-4B29-BE78-16E8F38A4732}" dt="2023-07-17T02:06:50.787" v="1182" actId="108"/>
          <ac:picMkLst>
            <pc:docMk/>
            <pc:sldMk cId="1840217378" sldId="485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6:47.946" v="1181" actId="2085"/>
          <ac:picMkLst>
            <pc:docMk/>
            <pc:sldMk cId="1840217378" sldId="485"/>
            <ac:picMk id="71" creationId="{A714BF14-7B62-7A3D-C84D-3C57250B785E}"/>
          </ac:picMkLst>
        </pc:picChg>
        <pc:picChg chg="del mod">
          <ac:chgData name="Gang Liu" userId="c4dd85b7-3634-4bda-801b-46e8dbbd0b49" providerId="ADAL" clId="{B90B0726-1C7B-4B29-BE78-16E8F38A4732}" dt="2023-07-17T01:32:10.348" v="99" actId="478"/>
          <ac:picMkLst>
            <pc:docMk/>
            <pc:sldMk cId="1840217378" sldId="485"/>
            <ac:picMk id="75" creationId="{07666312-DD00-9101-AE8D-9CC61FE0B441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7T02:06:53.470" v="1183" actId="108"/>
          <ac:picMkLst>
            <pc:docMk/>
            <pc:sldMk cId="1840217378" sldId="485"/>
            <ac:picMk id="85" creationId="{99E4DCA4-6A5C-C379-EAF6-BED3BDC521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7" creationId="{8C6B9650-FFE7-A0FD-E08E-F49CCE53D7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9" creationId="{0332DC78-F65F-4531-9385-29ECDBF1534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0" creationId="{B56CF4D2-8F70-3181-67A4-9EBD6D27E60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1" creationId="{0FE2DCBB-EBE3-AB12-B1A2-F2AA2291A6B0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8" creationId="{3D2C45C8-9178-61DC-0231-30CB8241F68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103" creationId="{9449DD5B-A3D2-8BBA-3505-6750EBEA63D2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04" creationId="{ECAC396A-B9BF-7F73-E3E7-182A7BCD7CA0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12" creationId="{69D7EE53-1684-B432-1E0F-C0FFAAEA24A3}"/>
          </ac:picMkLst>
        </pc:picChg>
        <pc:picChg chg="add mod topLvl">
          <ac:chgData name="Gang Liu" userId="c4dd85b7-3634-4bda-801b-46e8dbbd0b49" providerId="ADAL" clId="{B90B0726-1C7B-4B29-BE78-16E8F38A4732}" dt="2023-07-17T02:06:55.453" v="1184" actId="108"/>
          <ac:picMkLst>
            <pc:docMk/>
            <pc:sldMk cId="1840217378" sldId="485"/>
            <ac:picMk id="114" creationId="{E2BB9274-AC4B-CF3B-55B5-AFC5E3BA7649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21" creationId="{168CF74D-41E4-0F35-B5AC-217417ABF46A}"/>
          </ac:picMkLst>
        </pc:picChg>
        <pc:picChg chg="del mod topLvl">
          <ac:chgData name="Gang Liu" userId="c4dd85b7-3634-4bda-801b-46e8dbbd0b49" providerId="ADAL" clId="{B90B0726-1C7B-4B29-BE78-16E8F38A4732}" dt="2023-07-17T01:12:41.222" v="21" actId="478"/>
          <ac:picMkLst>
            <pc:docMk/>
            <pc:sldMk cId="1840217378" sldId="485"/>
            <ac:picMk id="123" creationId="{A7DE9671-C611-4E54-9D7C-5842E5AE66D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4" creationId="{30836702-ACAB-F2C4-0D17-EE0A3B75AE5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5" creationId="{5FD8E35D-9719-7ED3-1EC5-C30EC42B6EA5}"/>
          </ac:picMkLst>
        </pc:picChg>
        <pc:picChg chg="add 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5" creationId="{8CA4C036-E6AB-9402-2DED-4A71B7BD91B1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8" creationId="{25823F36-9010-8C83-3D52-8D450A481EF6}"/>
          </ac:picMkLst>
        </pc:picChg>
        <pc:picChg chg="add mod">
          <ac:chgData name="Gang Liu" userId="c4dd85b7-3634-4bda-801b-46e8dbbd0b49" providerId="ADAL" clId="{B90B0726-1C7B-4B29-BE78-16E8F38A4732}" dt="2023-07-17T01:36:38.682" v="238" actId="571"/>
          <ac:picMkLst>
            <pc:docMk/>
            <pc:sldMk cId="1840217378" sldId="485"/>
            <ac:picMk id="140" creationId="{E2B1D647-D51C-4AC3-CC73-05597448DE81}"/>
          </ac:picMkLst>
        </pc:picChg>
        <pc:picChg chg="add del mod">
          <ac:chgData name="Gang Liu" userId="c4dd85b7-3634-4bda-801b-46e8dbbd0b49" providerId="ADAL" clId="{B90B0726-1C7B-4B29-BE78-16E8F38A4732}" dt="2023-07-17T01:37:47.221" v="251"/>
          <ac:picMkLst>
            <pc:docMk/>
            <pc:sldMk cId="1840217378" sldId="485"/>
            <ac:picMk id="150" creationId="{49DAD41F-1BF3-A9A0-568C-8D87DD993860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4" creationId="{1B38BFE7-7866-AE0B-E3B2-9DD16AD165DB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7" creationId="{AE5EA9D9-F74F-2F6B-F867-387C2C0C19DE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4" creationId="{A29E20E6-10DA-123A-F5CB-9104AA74D8C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5" creationId="{C56E0F08-208E-A8F7-CD51-E00D454C9E56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7" creationId="{F6ABB6CF-8CFF-1867-348F-DE45E49C191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8" creationId="{8D189694-C844-A10A-B01C-83BF7ADC3F55}"/>
          </ac:picMkLst>
        </pc:picChg>
        <pc:picChg chg="del mod topLvl">
          <ac:chgData name="Gang Liu" userId="c4dd85b7-3634-4bda-801b-46e8dbbd0b49" providerId="ADAL" clId="{B90B0726-1C7B-4B29-BE78-16E8F38A4732}" dt="2023-07-17T01:33:22.023" v="141" actId="478"/>
          <ac:picMkLst>
            <pc:docMk/>
            <pc:sldMk cId="1840217378" sldId="485"/>
            <ac:picMk id="170" creationId="{6FFC936E-9AC4-98C8-8889-6E99E5E4604D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3" creationId="{CB3425E0-055B-046E-19E2-E0F60D4079FB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4" creationId="{F6DECCF2-3323-2048-7CD1-10BD548A7441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3" creationId="{382460C4-53EC-5BC7-1F79-33761BF96F4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7" creationId="{DC9EBE8C-88F0-BB31-1427-29708CAD72D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1" creationId="{434337AC-5BE9-6C0C-D585-66BA295B8B9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2" creationId="{699DA3BD-642E-3937-87D7-4323A41A46B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8" creationId="{F308A897-E505-6FE9-3F39-A4A1FFC3889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3" creationId="{D86CDE44-582A-1185-E1ED-0F9770FB0E4D}"/>
          </ac:picMkLst>
        </pc:picChg>
        <pc:picChg chg="add 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4" creationId="{83470A02-4F90-53C6-A861-EE813D55C6AA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0" creationId="{D3FD9CA0-2746-7247-9415-CF9F72E09B03}"/>
          </ac:cxnSpMkLst>
        </pc:cxnChg>
        <pc:cxnChg chg="del mod topLvl">
          <ac:chgData name="Gang Liu" userId="c4dd85b7-3634-4bda-801b-46e8dbbd0b49" providerId="ADAL" clId="{B90B0726-1C7B-4B29-BE78-16E8F38A4732}" dt="2023-07-17T01:12:51.422" v="26" actId="478"/>
          <ac:cxnSpMkLst>
            <pc:docMk/>
            <pc:sldMk cId="1840217378" sldId="485"/>
            <ac:cxnSpMk id="38" creationId="{204D45B0-0852-B83B-8772-8B02FA64B51A}"/>
          </ac:cxnSpMkLst>
        </pc:cxnChg>
        <pc:cxnChg chg="del mod topLvl">
          <ac:chgData name="Gang Liu" userId="c4dd85b7-3634-4bda-801b-46e8dbbd0b49" providerId="ADAL" clId="{B90B0726-1C7B-4B29-BE78-16E8F38A4732}" dt="2023-07-17T01:12:47.387" v="23" actId="478"/>
          <ac:cxnSpMkLst>
            <pc:docMk/>
            <pc:sldMk cId="1840217378" sldId="485"/>
            <ac:cxnSpMk id="39" creationId="{44C322F7-07D6-AB4D-020D-9B991E31D584}"/>
          </ac:cxnSpMkLst>
        </pc:cxnChg>
        <pc:cxnChg chg="del mod topLvl">
          <ac:chgData name="Gang Liu" userId="c4dd85b7-3634-4bda-801b-46e8dbbd0b49" providerId="ADAL" clId="{B90B0726-1C7B-4B29-BE78-16E8F38A4732}" dt="2023-07-17T01:12:41.222" v="21" actId="478"/>
          <ac:cxnSpMkLst>
            <pc:docMk/>
            <pc:sldMk cId="1840217378" sldId="485"/>
            <ac:cxnSpMk id="40" creationId="{9445B11C-494D-2CF8-76A8-F17148B26343}"/>
          </ac:cxnSpMkLst>
        </pc:cxnChg>
        <pc:cxnChg chg="del mod">
          <ac:chgData name="Gang Liu" userId="c4dd85b7-3634-4bda-801b-46e8dbbd0b49" providerId="ADAL" clId="{B90B0726-1C7B-4B29-BE78-16E8F38A4732}" dt="2023-07-17T01:11:54.518" v="8" actId="478"/>
          <ac:cxnSpMkLst>
            <pc:docMk/>
            <pc:sldMk cId="1840217378" sldId="485"/>
            <ac:cxnSpMk id="44" creationId="{A212255A-5EC8-208F-F811-00C77518EC93}"/>
          </ac:cxnSpMkLst>
        </pc:cxnChg>
        <pc:cxnChg chg="del mod">
          <ac:chgData name="Gang Liu" userId="c4dd85b7-3634-4bda-801b-46e8dbbd0b49" providerId="ADAL" clId="{B90B0726-1C7B-4B29-BE78-16E8F38A4732}" dt="2023-07-17T01:11:56.010" v="9" actId="478"/>
          <ac:cxnSpMkLst>
            <pc:docMk/>
            <pc:sldMk cId="1840217378" sldId="485"/>
            <ac:cxnSpMk id="45" creationId="{93BD4499-09AE-B659-C4F5-F444B0778FB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3" creationId="{1C28F457-2BCC-244E-F012-850AD70DF4F2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4" creationId="{8AAAE21A-2797-3DB4-8D0E-EEC5F1FAF8C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8" creationId="{2832E796-15E0-F488-DCB3-82A53900DBCD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0" creationId="{77EA0C0C-2636-F782-188C-413F18655B2B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2" creationId="{B5E2F911-005D-E5EC-EF93-DBC63862B063}"/>
          </ac:cxnSpMkLst>
        </pc:cxnChg>
        <pc:cxnChg chg="mod">
          <ac:chgData name="Gang Liu" userId="c4dd85b7-3634-4bda-801b-46e8dbbd0b49" providerId="ADAL" clId="{B90B0726-1C7B-4B29-BE78-16E8F38A4732}" dt="2023-07-17T02:08:05.962" v="1191"/>
          <ac:cxnSpMkLst>
            <pc:docMk/>
            <pc:sldMk cId="1840217378" sldId="485"/>
            <ac:cxnSpMk id="72" creationId="{15876DE6-ADF7-ED1F-B39C-327F9C237732}"/>
          </ac:cxnSpMkLst>
        </pc:cxnChg>
        <pc:cxnChg chg="mod">
          <ac:chgData name="Gang Liu" userId="c4dd85b7-3634-4bda-801b-46e8dbbd0b49" providerId="ADAL" clId="{B90B0726-1C7B-4B29-BE78-16E8F38A4732}" dt="2023-07-17T02:09:10.704" v="1198"/>
          <ac:cxnSpMkLst>
            <pc:docMk/>
            <pc:sldMk cId="1840217378" sldId="485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1:41:18.626" v="300" actId="14100"/>
          <ac:cxnSpMkLst>
            <pc:docMk/>
            <pc:sldMk cId="1840217378" sldId="485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8:08.903" v="1192" actId="108"/>
          <ac:cxnSpMkLst>
            <pc:docMk/>
            <pc:sldMk cId="1840217378" sldId="485"/>
            <ac:cxnSpMk id="80" creationId="{8682B384-16DC-E770-6F46-4D4386C537A0}"/>
          </ac:cxnSpMkLst>
        </pc:cxnChg>
        <pc:cxnChg chg="mod ord">
          <ac:chgData name="Gang Liu" userId="c4dd85b7-3634-4bda-801b-46e8dbbd0b49" providerId="ADAL" clId="{B90B0726-1C7B-4B29-BE78-16E8F38A4732}" dt="2023-07-17T02:08:43.420" v="1197" actId="167"/>
          <ac:cxnSpMkLst>
            <pc:docMk/>
            <pc:sldMk cId="1840217378" sldId="485"/>
            <ac:cxnSpMk id="82" creationId="{2854E3E2-53F7-3C17-F9AF-9BBFDF15D798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2" creationId="{EF059BD0-E31B-68F1-34F5-C04D9D4509A0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3" creationId="{37C3A3D6-EEB8-67F4-7CD7-12F5CD4D691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7" creationId="{E8BF07B3-90C2-5DD0-9624-37C08800C65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9" creationId="{84192B69-79FA-CCCC-D27A-72A14FFD3795}"/>
          </ac:cxnSpMkLst>
        </pc:cxnChg>
        <pc:cxnChg chg="del mod topLvl">
          <ac:chgData name="Gang Liu" userId="c4dd85b7-3634-4bda-801b-46e8dbbd0b49" providerId="ADAL" clId="{B90B0726-1C7B-4B29-BE78-16E8F38A4732}" dt="2023-07-17T01:12:53.401" v="28" actId="478"/>
          <ac:cxnSpMkLst>
            <pc:docMk/>
            <pc:sldMk cId="1840217378" sldId="485"/>
            <ac:cxnSpMk id="129" creationId="{16FC5EB8-7134-F3E8-4952-DF055E473306}"/>
          </ac:cxnSpMkLst>
        </pc:cxnChg>
        <pc:cxnChg chg="del mod topLvl">
          <ac:chgData name="Gang Liu" userId="c4dd85b7-3634-4bda-801b-46e8dbbd0b49" providerId="ADAL" clId="{B90B0726-1C7B-4B29-BE78-16E8F38A4732}" dt="2023-07-17T01:12:55.752" v="30" actId="478"/>
          <ac:cxnSpMkLst>
            <pc:docMk/>
            <pc:sldMk cId="1840217378" sldId="485"/>
            <ac:cxnSpMk id="139" creationId="{78F3AF06-3C1B-7832-C329-8BB7E2762F38}"/>
          </ac:cxnSpMkLst>
        </pc:cxnChg>
        <pc:cxnChg chg="add 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42" creationId="{0F111835-46BD-6D40-DB5B-BE0A9E5C3744}"/>
          </ac:cxnSpMkLst>
        </pc:cxnChg>
        <pc:cxnChg chg="del mod">
          <ac:chgData name="Gang Liu" userId="c4dd85b7-3634-4bda-801b-46e8dbbd0b49" providerId="ADAL" clId="{B90B0726-1C7B-4B29-BE78-16E8F38A4732}" dt="2023-07-17T01:12:05.408" v="12" actId="478"/>
          <ac:cxnSpMkLst>
            <pc:docMk/>
            <pc:sldMk cId="1840217378" sldId="485"/>
            <ac:cxnSpMk id="148" creationId="{515D9F9B-3C69-F937-09AA-E8656E034BDB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72" creationId="{2449A294-5EEE-A806-D349-A996E9B3973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3" creationId="{406A1E30-CE8A-DEED-B71B-EBC3E6A3F911}"/>
          </ac:cxnSpMkLst>
        </pc:cxnChg>
        <pc:cxnChg chg="del mod topLvl">
          <ac:chgData name="Gang Liu" userId="c4dd85b7-3634-4bda-801b-46e8dbbd0b49" providerId="ADAL" clId="{B90B0726-1C7B-4B29-BE78-16E8F38A4732}" dt="2023-07-17T01:12:52.356" v="27" actId="478"/>
          <ac:cxnSpMkLst>
            <pc:docMk/>
            <pc:sldMk cId="1840217378" sldId="485"/>
            <ac:cxnSpMk id="174" creationId="{4CDB7599-1F84-A7DC-8B8B-95CB26DF459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7" creationId="{5C59A1DC-E861-DB16-565A-E0DECD88509D}"/>
          </ac:cxnSpMkLst>
        </pc:cxnChg>
        <pc:cxnChg chg="del mod topLvl">
          <ac:chgData name="Gang Liu" userId="c4dd85b7-3634-4bda-801b-46e8dbbd0b49" providerId="ADAL" clId="{B90B0726-1C7B-4B29-BE78-16E8F38A4732}" dt="2023-07-17T01:12:43.813" v="22" actId="478"/>
          <ac:cxnSpMkLst>
            <pc:docMk/>
            <pc:sldMk cId="1840217378" sldId="485"/>
            <ac:cxnSpMk id="180" creationId="{736BCCE7-C660-6807-CAD6-E803BA87B13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91" creationId="{8D81C2E2-6149-A167-22D4-D8AC6BB0D570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23" creationId="{C9C776A8-9833-8F16-7A86-C4D61282305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4" creationId="{08C16D25-4C95-C624-EEA5-905B48EA4FA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6" creationId="{AB571F3F-09F3-6BE9-F95C-7F346A8D8F2D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8" creationId="{E22B90FE-C31A-0FA4-462D-B4485F61680D}"/>
          </ac:cxnSpMkLst>
        </pc:cxnChg>
        <pc:cxnChg chg="add del 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3" creationId="{96D5B5C6-5221-3283-DEE5-6C261B273DA9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4" creationId="{29F1FA0D-68A6-1DF2-78CA-5CBC9148832C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7" creationId="{372711F9-5907-B207-EC10-DB34B91BC362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9" creationId="{A12483F8-F238-8C84-332B-ABECA9C511AF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51" creationId="{D22ECFEC-ACBB-A14E-6BAD-90FDB6E2B42F}"/>
          </ac:cxnSpMkLst>
        </pc:cxnChg>
        <pc:cxnChg chg="add mod">
          <ac:chgData name="Gang Liu" userId="c4dd85b7-3634-4bda-801b-46e8dbbd0b49" providerId="ADAL" clId="{B90B0726-1C7B-4B29-BE78-16E8F38A4732}" dt="2023-07-17T02:07:19.092" v="1188" actId="14100"/>
          <ac:cxnSpMkLst>
            <pc:docMk/>
            <pc:sldMk cId="1840217378" sldId="485"/>
            <ac:cxnSpMk id="362" creationId="{3B7D53D0-7712-23B4-EAB4-05A287DC1537}"/>
          </ac:cxnSpMkLst>
        </pc:cxnChg>
        <pc:cxnChg chg="add mod">
          <ac:chgData name="Gang Liu" userId="c4dd85b7-3634-4bda-801b-46e8dbbd0b49" providerId="ADAL" clId="{B90B0726-1C7B-4B29-BE78-16E8F38A4732}" dt="2023-07-17T02:08:28.647" v="1196" actId="14100"/>
          <ac:cxnSpMkLst>
            <pc:docMk/>
            <pc:sldMk cId="1840217378" sldId="485"/>
            <ac:cxnSpMk id="366" creationId="{033C423E-1835-A5AE-EE8A-54DF33C88D15}"/>
          </ac:cxnSpMkLst>
        </pc:cxnChg>
      </pc:sldChg>
      <pc:sldChg chg="addSp modSp mod">
        <pc:chgData name="Gang Liu" userId="c4dd85b7-3634-4bda-801b-46e8dbbd0b49" providerId="ADAL" clId="{B90B0726-1C7B-4B29-BE78-16E8F38A4732}" dt="2023-07-18T01:26:40.933" v="1584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B90B0726-1C7B-4B29-BE78-16E8F38A4732}" dt="2023-07-18T01:26:40.933" v="1584" actId="1076"/>
          <ac:spMkLst>
            <pc:docMk/>
            <pc:sldMk cId="713288064" sldId="2134805010"/>
            <ac:spMk id="2" creationId="{078DA581-FA35-E206-CE22-FA00136A9349}"/>
          </ac:spMkLst>
        </pc:spChg>
        <pc:spChg chg="mod">
          <ac:chgData name="Gang Liu" userId="c4dd85b7-3634-4bda-801b-46e8dbbd0b49" providerId="ADAL" clId="{B90B0726-1C7B-4B29-BE78-16E8F38A4732}" dt="2023-07-17T01:09:27.631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B90B0726-1C7B-4B29-BE78-16E8F38A4732}" dt="2023-07-18T01:25:46.249" v="1567" actId="20577"/>
        <pc:sldMkLst>
          <pc:docMk/>
          <pc:sldMk cId="1724231550" sldId="2134805012"/>
        </pc:sldMkLst>
        <pc:spChg chg="mod">
          <ac:chgData name="Gang Liu" userId="c4dd85b7-3634-4bda-801b-46e8dbbd0b49" providerId="ADAL" clId="{B90B0726-1C7B-4B29-BE78-16E8F38A4732}" dt="2023-07-18T01:19:15.106" v="1323"/>
          <ac:spMkLst>
            <pc:docMk/>
            <pc:sldMk cId="1724231550" sldId="2134805012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7T01:58:46.886" v="939" actId="1076"/>
          <ac:spMkLst>
            <pc:docMk/>
            <pc:sldMk cId="1724231550" sldId="2134805012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2:01:01.731" v="998" actId="207"/>
          <ac:spMkLst>
            <pc:docMk/>
            <pc:sldMk cId="1724231550" sldId="2134805012"/>
            <ac:spMk id="14" creationId="{BBEF6054-E5D3-84D4-6EFC-7FABC8BE3A6B}"/>
          </ac:spMkLst>
        </pc:spChg>
        <pc:spChg chg="del mod topLvl">
          <ac:chgData name="Gang Liu" userId="c4dd85b7-3634-4bda-801b-46e8dbbd0b49" providerId="ADAL" clId="{B90B0726-1C7B-4B29-BE78-16E8F38A4732}" dt="2023-07-17T01:55:41.332" v="875" actId="478"/>
          <ac:spMkLst>
            <pc:docMk/>
            <pc:sldMk cId="1724231550" sldId="2134805012"/>
            <ac:spMk id="15" creationId="{524105DA-6109-125D-D755-078B340E6257}"/>
          </ac:spMkLst>
        </pc:spChg>
        <pc:spChg chg="del mod topLvl">
          <ac:chgData name="Gang Liu" userId="c4dd85b7-3634-4bda-801b-46e8dbbd0b49" providerId="ADAL" clId="{B90B0726-1C7B-4B29-BE78-16E8F38A4732}" dt="2023-07-17T01:57:39.512" v="925" actId="478"/>
          <ac:spMkLst>
            <pc:docMk/>
            <pc:sldMk cId="1724231550" sldId="2134805012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2:01:23.965" v="1008" actId="1076"/>
          <ac:spMkLst>
            <pc:docMk/>
            <pc:sldMk cId="1724231550" sldId="2134805012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2:01:38.091" v="1010" actId="1076"/>
          <ac:spMkLst>
            <pc:docMk/>
            <pc:sldMk cId="1724231550" sldId="2134805012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7T02:01:14.857" v="1002" actId="1076"/>
          <ac:spMkLst>
            <pc:docMk/>
            <pc:sldMk cId="1724231550" sldId="2134805012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3" creationId="{A8DBB47A-22B2-A3B1-7CCF-2AAAACD929D3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2:09:35.104" v="1201" actId="1076"/>
          <ac:spMkLst>
            <pc:docMk/>
            <pc:sldMk cId="1724231550" sldId="2134805012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76" creationId="{8FFA3477-553B-F733-2D4D-DFBB07EF0126}"/>
          </ac:spMkLst>
        </pc:spChg>
        <pc:spChg chg="del mod">
          <ac:chgData name="Gang Liu" userId="c4dd85b7-3634-4bda-801b-46e8dbbd0b49" providerId="ADAL" clId="{B90B0726-1C7B-4B29-BE78-16E8F38A4732}" dt="2023-07-17T02:04:59.434" v="1159" actId="478"/>
          <ac:spMkLst>
            <pc:docMk/>
            <pc:sldMk cId="1724231550" sldId="2134805012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7T01:59:38.342" v="965" actId="1076"/>
          <ac:spMkLst>
            <pc:docMk/>
            <pc:sldMk cId="1724231550" sldId="2134805012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58:18.480" v="935" actId="478"/>
          <ac:spMkLst>
            <pc:docMk/>
            <pc:sldMk cId="1724231550" sldId="2134805012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7T01:55:22.189" v="870" actId="165"/>
          <ac:spMkLst>
            <pc:docMk/>
            <pc:sldMk cId="1724231550" sldId="2134805012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7T01:56:04.073" v="881" actId="1076"/>
          <ac:spMkLst>
            <pc:docMk/>
            <pc:sldMk cId="1724231550" sldId="2134805012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36.076" v="1215"/>
          <ac:spMkLst>
            <pc:docMk/>
            <pc:sldMk cId="1724231550" sldId="2134805012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7T01:59:40.225" v="972" actId="20577"/>
          <ac:spMkLst>
            <pc:docMk/>
            <pc:sldMk cId="1724231550" sldId="2134805012"/>
            <ac:spMk id="357" creationId="{6785CDC2-1157-F85B-2450-E120EA3DA40E}"/>
          </ac:spMkLst>
        </pc:spChg>
        <pc:grpChg chg="del mod topLvl">
          <ac:chgData name="Gang Liu" userId="c4dd85b7-3634-4bda-801b-46e8dbbd0b49" providerId="ADAL" clId="{B90B0726-1C7B-4B29-BE78-16E8F38A4732}" dt="2023-07-17T01:57:37.359" v="924" actId="478"/>
          <ac:grpSpMkLst>
            <pc:docMk/>
            <pc:sldMk cId="1724231550" sldId="2134805012"/>
            <ac:grpSpMk id="2" creationId="{CDCBA973-3510-93D8-7F71-45BF88C84C8D}"/>
          </ac:grpSpMkLst>
        </pc:grpChg>
        <pc:grpChg chg="mod topLvl">
          <ac:chgData name="Gang Liu" userId="c4dd85b7-3634-4bda-801b-46e8dbbd0b49" providerId="ADAL" clId="{B90B0726-1C7B-4B29-BE78-16E8F38A4732}" dt="2023-07-17T02:09:33.142" v="1200" actId="1076"/>
          <ac:grpSpMkLst>
            <pc:docMk/>
            <pc:sldMk cId="1724231550" sldId="2134805012"/>
            <ac:grpSpMk id="65" creationId="{A289E567-6B36-6784-61D7-DAEACC4C3D6E}"/>
          </ac:grpSpMkLst>
        </pc:grpChg>
        <pc:grpChg chg="del mod">
          <ac:chgData name="Gang Liu" userId="c4dd85b7-3634-4bda-801b-46e8dbbd0b49" providerId="ADAL" clId="{B90B0726-1C7B-4B29-BE78-16E8F38A4732}" dt="2023-07-17T02:01:49.746" v="1011" actId="478"/>
          <ac:grpSpMkLst>
            <pc:docMk/>
            <pc:sldMk cId="1724231550" sldId="2134805012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2" creationId="{45B5D3AD-4BF3-96B3-EF9D-D7D34A18F78E}"/>
          </ac:grpSpMkLst>
        </pc:grpChg>
        <pc:grpChg chg="del mod">
          <ac:chgData name="Gang Liu" userId="c4dd85b7-3634-4bda-801b-46e8dbbd0b49" providerId="ADAL" clId="{B90B0726-1C7B-4B29-BE78-16E8F38A4732}" dt="2023-07-17T01:55:22.189" v="870" actId="165"/>
          <ac:grpSpMkLst>
            <pc:docMk/>
            <pc:sldMk cId="1724231550" sldId="2134805012"/>
            <ac:grpSpMk id="358" creationId="{E75D65E2-5E3E-1823-1215-E25B616C478E}"/>
          </ac:grpSpMkLst>
        </pc:grpChg>
        <pc:picChg chg="del mod topLvl">
          <ac:chgData name="Gang Liu" userId="c4dd85b7-3634-4bda-801b-46e8dbbd0b49" providerId="ADAL" clId="{B90B0726-1C7B-4B29-BE78-16E8F38A4732}" dt="2023-07-17T01:55:42.332" v="876" actId="478"/>
          <ac:picMkLst>
            <pc:docMk/>
            <pc:sldMk cId="1724231550" sldId="2134805012"/>
            <ac:picMk id="20" creationId="{1738F306-67F8-5267-6632-8929CDC3E94C}"/>
          </ac:picMkLst>
        </pc:picChg>
        <pc:picChg chg="del mod topLvl">
          <ac:chgData name="Gang Liu" userId="c4dd85b7-3634-4bda-801b-46e8dbbd0b49" providerId="ADAL" clId="{B90B0726-1C7B-4B29-BE78-16E8F38A4732}" dt="2023-07-17T01:57:35.477" v="922" actId="478"/>
          <ac:picMkLst>
            <pc:docMk/>
            <pc:sldMk cId="1724231550" sldId="2134805012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58:42.754" v="938" actId="1076"/>
          <ac:picMkLst>
            <pc:docMk/>
            <pc:sldMk cId="1724231550" sldId="2134805012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2:00:02.425" v="976" actId="1076"/>
          <ac:picMkLst>
            <pc:docMk/>
            <pc:sldMk cId="1724231550" sldId="2134805012"/>
            <ac:picMk id="24" creationId="{36CAE1CD-9AF9-B871-D1CC-C542BC8B94D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57:41.241" v="926" actId="478"/>
          <ac:picMkLst>
            <pc:docMk/>
            <pc:sldMk cId="1724231550" sldId="2134805012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1" creationId="{A714BF14-7B62-7A3D-C84D-3C57250B785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9" creationId="{2F332306-420E-81AF-4B95-54305D30D5FA}"/>
          </ac:picMkLst>
        </pc:picChg>
        <pc:picChg chg="del mod">
          <ac:chgData name="Gang Liu" userId="c4dd85b7-3634-4bda-801b-46e8dbbd0b49" providerId="ADAL" clId="{B90B0726-1C7B-4B29-BE78-16E8F38A4732}" dt="2023-07-17T02:01:49.746" v="1011" actId="478"/>
          <ac:picMkLst>
            <pc:docMk/>
            <pc:sldMk cId="1724231550" sldId="2134805012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7T01:55:27.494" v="871" actId="165"/>
          <ac:picMkLst>
            <pc:docMk/>
            <pc:sldMk cId="1724231550" sldId="2134805012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7T01:56:04.073" v="881" actId="1076"/>
          <ac:picMkLst>
            <pc:docMk/>
            <pc:sldMk cId="1724231550" sldId="2134805012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7T01:59:26.329" v="955" actId="1076"/>
          <ac:picMkLst>
            <pc:docMk/>
            <pc:sldMk cId="1724231550" sldId="2134805012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2:09:48.189" v="1202"/>
          <ac:cxnSpMkLst>
            <pc:docMk/>
            <pc:sldMk cId="1724231550" sldId="2134805012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2:09:57.120" v="1203"/>
          <ac:cxnSpMkLst>
            <pc:docMk/>
            <pc:sldMk cId="1724231550" sldId="2134805012"/>
            <ac:cxnSpMk id="30" creationId="{D3FD9CA0-2746-7247-9415-CF9F72E09B03}"/>
          </ac:cxnSpMkLst>
        </pc:cxnChg>
        <pc:cxnChg chg="add del mod">
          <ac:chgData name="Gang Liu" userId="c4dd85b7-3634-4bda-801b-46e8dbbd0b49" providerId="ADAL" clId="{B90B0726-1C7B-4B29-BE78-16E8F38A4732}" dt="2023-07-17T02:05:59.415" v="1176"/>
          <ac:cxnSpMkLst>
            <pc:docMk/>
            <pc:sldMk cId="1724231550" sldId="2134805012"/>
            <ac:cxnSpMk id="48" creationId="{8ACA2B2D-1CCB-220E-154F-CCA5F3353D9B}"/>
          </ac:cxnSpMkLst>
        </pc:cxnChg>
        <pc:cxnChg chg="add del mod">
          <ac:chgData name="Gang Liu" userId="c4dd85b7-3634-4bda-801b-46e8dbbd0b49" providerId="ADAL" clId="{B90B0726-1C7B-4B29-BE78-16E8F38A4732}" dt="2023-07-17T02:05:55.339" v="1171"/>
          <ac:cxnSpMkLst>
            <pc:docMk/>
            <pc:sldMk cId="1724231550" sldId="2134805012"/>
            <ac:cxnSpMk id="51" creationId="{41BCF646-BB2A-F106-DAEF-AA7D0F4A5B6A}"/>
          </ac:cxnSpMkLst>
        </pc:cxnChg>
        <pc:cxnChg chg="add del mod">
          <ac:chgData name="Gang Liu" userId="c4dd85b7-3634-4bda-801b-46e8dbbd0b49" providerId="ADAL" clId="{B90B0726-1C7B-4B29-BE78-16E8F38A4732}" dt="2023-07-17T02:10:23.737" v="1211" actId="478"/>
          <ac:cxnSpMkLst>
            <pc:docMk/>
            <pc:sldMk cId="1724231550" sldId="2134805012"/>
            <ac:cxnSpMk id="62" creationId="{CEB15ECA-C5F1-3105-2580-F7F0279FC863}"/>
          </ac:cxnSpMkLst>
        </pc:cxnChg>
        <pc:cxnChg chg="add del mod">
          <ac:chgData name="Gang Liu" userId="c4dd85b7-3634-4bda-801b-46e8dbbd0b49" providerId="ADAL" clId="{B90B0726-1C7B-4B29-BE78-16E8F38A4732}" dt="2023-07-17T02:10:22.233" v="1210" actId="478"/>
          <ac:cxnSpMkLst>
            <pc:docMk/>
            <pc:sldMk cId="1724231550" sldId="2134805012"/>
            <ac:cxnSpMk id="66" creationId="{D020BD36-8A8D-460B-C53E-D25F7CCE4C0A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2" creationId="{15876DE6-ADF7-ED1F-B39C-327F9C237732}"/>
          </ac:cxnSpMkLst>
        </pc:cxnChg>
        <pc:cxnChg chg="del mod">
          <ac:chgData name="Gang Liu" userId="c4dd85b7-3634-4bda-801b-46e8dbbd0b49" providerId="ADAL" clId="{B90B0726-1C7B-4B29-BE78-16E8F38A4732}" dt="2023-07-17T01:59:01.458" v="942" actId="478"/>
          <ac:cxnSpMkLst>
            <pc:docMk/>
            <pc:sldMk cId="1724231550" sldId="2134805012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80" creationId="{8682B384-16DC-E770-6F46-4D4386C537A0}"/>
          </ac:cxnSpMkLst>
        </pc:cxnChg>
        <pc:cxnChg chg="del mod">
          <ac:chgData name="Gang Liu" userId="c4dd85b7-3634-4bda-801b-46e8dbbd0b49" providerId="ADAL" clId="{B90B0726-1C7B-4B29-BE78-16E8F38A4732}" dt="2023-07-17T02:01:50.881" v="1012" actId="478"/>
          <ac:cxnSpMkLst>
            <pc:docMk/>
            <pc:sldMk cId="1724231550" sldId="2134805012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7T02:05:07.425" v="1160" actId="1076"/>
          <ac:cxnSpMkLst>
            <pc:docMk/>
            <pc:sldMk cId="1724231550" sldId="2134805012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172" creationId="{2449A294-5EEE-A806-D349-A996E9B3973E}"/>
          </ac:cxnSpMkLst>
        </pc:cxnChg>
        <pc:cxnChg chg="add del mod topLvl">
          <ac:chgData name="Gang Liu" userId="c4dd85b7-3634-4bda-801b-46e8dbbd0b49" providerId="ADAL" clId="{B90B0726-1C7B-4B29-BE78-16E8F38A4732}" dt="2023-07-17T01:57:36.411" v="923" actId="478"/>
          <ac:cxnSpMkLst>
            <pc:docMk/>
            <pc:sldMk cId="1724231550" sldId="2134805012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36" creationId="{B9E361AC-31A9-5FC6-5021-57A2C3D27967}"/>
          </ac:cxnSpMkLst>
        </pc:cxnChg>
      </pc:sldChg>
      <pc:sldChg chg="addSp delSp modSp add mod modNotesTx">
        <pc:chgData name="Gang Liu" userId="c4dd85b7-3634-4bda-801b-46e8dbbd0b49" providerId="ADAL" clId="{B90B0726-1C7B-4B29-BE78-16E8F38A4732}" dt="2023-07-18T01:24:06.390" v="1474" actId="20577"/>
        <pc:sldMkLst>
          <pc:docMk/>
          <pc:sldMk cId="3570238248" sldId="2134805013"/>
        </pc:sldMkLst>
        <pc:spChg chg="mod">
          <ac:chgData name="Gang Liu" userId="c4dd85b7-3634-4bda-801b-46e8dbbd0b49" providerId="ADAL" clId="{B90B0726-1C7B-4B29-BE78-16E8F38A4732}" dt="2023-07-18T01:19:20.012" v="1326"/>
          <ac:spMkLst>
            <pc:docMk/>
            <pc:sldMk cId="3570238248" sldId="2134805013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4" creationId="{BBEF6054-E5D3-84D4-6EFC-7FABC8BE3A6B}"/>
          </ac:spMkLst>
        </pc:spChg>
        <pc:spChg chg="del">
          <ac:chgData name="Gang Liu" userId="c4dd85b7-3634-4bda-801b-46e8dbbd0b49" providerId="ADAL" clId="{B90B0726-1C7B-4B29-BE78-16E8F38A4732}" dt="2023-07-18T01:16:48.724" v="1259" actId="478"/>
          <ac:spMkLst>
            <pc:docMk/>
            <pc:sldMk cId="3570238248" sldId="2134805013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3" creationId="{A8DBB47A-22B2-A3B1-7CCF-2AAAACD929D3}"/>
          </ac:spMkLst>
        </pc:spChg>
        <pc:spChg chg="mod topLvl">
          <ac:chgData name="Gang Liu" userId="c4dd85b7-3634-4bda-801b-46e8dbbd0b49" providerId="ADAL" clId="{B90B0726-1C7B-4B29-BE78-16E8F38A4732}" dt="2023-07-18T01:17:26.235" v="1270" actId="14100"/>
          <ac:spMkLst>
            <pc:docMk/>
            <pc:sldMk cId="3570238248" sldId="2134805013"/>
            <ac:spMk id="68" creationId="{B34C1062-EEE3-4B79-68E0-951440D1B3E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4" creationId="{7B868576-7FDA-86E0-6C1B-C8F02AAD138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13" creationId="{D159721B-D283-B39B-A1B9-327459D46CFA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41.945" v="1221"/>
          <ac:spMkLst>
            <pc:docMk/>
            <pc:sldMk cId="3570238248" sldId="2134805013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357" creationId="{6785CDC2-1157-F85B-2450-E120EA3DA40E}"/>
          </ac:spMkLst>
        </pc:s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65" creationId="{A289E567-6B36-6784-61D7-DAEACC4C3D6E}"/>
          </ac:grpSpMkLst>
        </pc:grpChg>
        <pc:grpChg chg="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2" creationId="{45B5D3AD-4BF3-96B3-EF9D-D7D34A18F78E}"/>
          </ac:grpSpMkLst>
        </pc:grpChg>
        <pc:grpChg chg="add del mod">
          <ac:chgData name="Gang Liu" userId="c4dd85b7-3634-4bda-801b-46e8dbbd0b49" providerId="ADAL" clId="{B90B0726-1C7B-4B29-BE78-16E8F38A4732}" dt="2023-07-18T01:17:06.417" v="1266" actId="165"/>
          <ac:grpSpMkLst>
            <pc:docMk/>
            <pc:sldMk cId="3570238248" sldId="2134805013"/>
            <ac:grpSpMk id="358" creationId="{E75D65E2-5E3E-1823-1215-E25B616C478E}"/>
          </ac:grpSpMkLst>
        </pc:grpChg>
        <pc:picChg chg="del">
          <ac:chgData name="Gang Liu" userId="c4dd85b7-3634-4bda-801b-46e8dbbd0b49" providerId="ADAL" clId="{B90B0726-1C7B-4B29-BE78-16E8F38A4732}" dt="2023-07-18T01:16:53.120" v="1262" actId="478"/>
          <ac:picMkLst>
            <pc:docMk/>
            <pc:sldMk cId="3570238248" sldId="2134805013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4" creationId="{36CAE1CD-9AF9-B871-D1CC-C542BC8B94D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67" creationId="{452F5DFC-603B-645E-103C-8CD1C07300E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0" creationId="{17887DEC-C91F-AE11-BE06-0B01F4370CB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1" creationId="{A714BF14-7B62-7A3D-C84D-3C57250B785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30" creationId="{D3FD9CA0-2746-7247-9415-CF9F72E09B03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2" creationId="{15876DE6-ADF7-ED1F-B39C-327F9C237732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3" creationId="{080162BC-5560-62BC-5832-222EE5B7DA27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8" creationId="{22C8BD02-E88A-A028-77B4-381E965F13E4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0" creationId="{8682B384-16DC-E770-6F46-4D4386C537A0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8T01:17:06.417" v="1266" actId="165"/>
          <ac:cxnSpMkLst>
            <pc:docMk/>
            <pc:sldMk cId="3570238248" sldId="2134805013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72" creationId="{2449A294-5EEE-A806-D349-A996E9B3973E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2" creationId="{3B7D53D0-7712-23B4-EAB4-05A287DC153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6" creationId="{033C423E-1835-A5AE-EE8A-54DF33C88D15}"/>
          </ac:cxnSpMkLst>
        </pc:cxnChg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106726815" sldId="213480501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418081946" sldId="213480501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4260300316" sldId="2134805020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810439632" sldId="2134805021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850391069" sldId="2134805022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051409459" sldId="2134805023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99346411" sldId="2134805024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48429227" sldId="2134805025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35384889" sldId="2134805026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76028179" sldId="213480502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6028731" sldId="213480502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76205481" sldId="213480502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3283996" sldId="2134805035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2/19/2024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800" dirty="0">
                <a:effectLst/>
                <a:latin typeface="Microsoft YaHei" panose="020B0503020204020204" pitchFamily="34" charset="-122"/>
              </a:rPr>
              <a:t>创建</a:t>
            </a:r>
            <a:r>
              <a:rPr lang="en-US" sz="1800" dirty="0">
                <a:effectLst/>
                <a:latin typeface="Calibri" panose="020F0502020204030204" pitchFamily="34" charset="0"/>
              </a:rPr>
              <a:t>2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个</a:t>
            </a:r>
            <a:r>
              <a:rPr lang="en-US" sz="1800" dirty="0">
                <a:effectLst/>
                <a:latin typeface="Calibri" panose="020F0502020204030204" pitchFamily="34" charset="0"/>
              </a:rPr>
              <a:t>LB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，用于绑定防火墙</a:t>
            </a:r>
            <a:r>
              <a:rPr lang="en-US" sz="1800" dirty="0">
                <a:effectLst/>
                <a:latin typeface="Calibri" panose="020F0502020204030204" pitchFamily="34" charset="0"/>
              </a:rPr>
              <a:t>outside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和</a:t>
            </a:r>
            <a:r>
              <a:rPr lang="en-US" sz="1800" dirty="0">
                <a:effectLst/>
                <a:latin typeface="Calibri" panose="020F0502020204030204" pitchFamily="34" charset="0"/>
              </a:rPr>
              <a:t>inside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接口，实现</a:t>
            </a:r>
            <a:r>
              <a:rPr lang="en-US" sz="1800" dirty="0">
                <a:effectLst/>
                <a:latin typeface="Calibri" panose="020F0502020204030204" pitchFamily="34" charset="0"/>
              </a:rPr>
              <a:t>HA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无缝切换</a:t>
            </a:r>
            <a:r>
              <a:rPr lang="zh-CN" altLang="en-US" sz="1800" dirty="0">
                <a:effectLst/>
                <a:latin typeface="Microsoft YaHei" panose="020B0503020204020204" pitchFamily="34" charset="-122"/>
              </a:rPr>
              <a:t>；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需要注意事项是对外提供服务的</a:t>
            </a:r>
            <a:r>
              <a:rPr lang="en-US" sz="1800" dirty="0">
                <a:effectLst/>
                <a:latin typeface="Calibri" panose="020F0502020204030204" pitchFamily="34" charset="0"/>
              </a:rPr>
              <a:t>LB rule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里需要开启</a:t>
            </a:r>
            <a:r>
              <a:rPr lang="en-US" sz="1800" dirty="0">
                <a:effectLst/>
                <a:latin typeface="Calibri" panose="020F0502020204030204" pitchFamily="34" charset="0"/>
              </a:rPr>
              <a:t>floating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ip</a:t>
            </a:r>
            <a:r>
              <a:rPr lang="en-US" sz="1800" dirty="0">
                <a:effectLst/>
                <a:latin typeface="Calibri" panose="020F0502020204030204" pitchFamily="34" charset="0"/>
              </a:rPr>
              <a:t> ,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才能放通真实源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IP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地址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，如果只是防火墙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VPN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服务则需要关闭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floating IP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确保对外服务的地址是防火墙接口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IP; client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访问防火墙后端业务时候，实际源地址会变成防火墙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outside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接口地址去访问后端，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就是是否进行地址转换。当我们在防火墙做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DNAT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将业务发布的时候需要在</a:t>
            </a:r>
            <a:r>
              <a:rPr lang="en-US" sz="1800" dirty="0" err="1">
                <a:effectLst/>
                <a:latin typeface="Microsoft YaHei" panose="020B0503020204020204" pitchFamily="34" charset="-122"/>
              </a:rPr>
              <a:t>lb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 rule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上开启，防火墙本身自己对外服务时候则需要关闭</a:t>
            </a:r>
            <a:r>
              <a:rPr lang="en-US" sz="1800" dirty="0"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68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971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6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2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2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就是是否进行地址转换。当我们在防火墙做</a:t>
            </a:r>
            <a:r>
              <a:rPr 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DNAT</a:t>
            </a:r>
            <a:r>
              <a:rPr 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将业务发布的时候需要在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lb</a:t>
            </a:r>
            <a:r>
              <a:rPr 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 rule</a:t>
            </a:r>
            <a:r>
              <a:rPr 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上开启</a:t>
            </a:r>
            <a:endParaRPr lang="en-US" altLang="zh-CN" sz="1200" b="1" dirty="0">
              <a:solidFill>
                <a:srgbClr val="FF0000"/>
              </a:solidFill>
              <a:effectLst/>
              <a:latin typeface="Microsoft YaHei" panose="020B0503020204020204" pitchFamily="34" charset="-122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防火墙本身自己对外服务时候则需要关闭</a:t>
            </a:r>
            <a:r>
              <a:rPr 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6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2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266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28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2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此外为了确保源进源出，开启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session persistence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会话保持功能</a:t>
            </a:r>
            <a:endParaRPr lang="en-US" sz="1200" b="1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06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6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9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8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56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7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42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71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9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default</a:t>
            </a:r>
            <a:r>
              <a:rPr lang="zh-CN" altLang="en-US" dirty="0"/>
              <a:t>）</a:t>
            </a:r>
            <a:r>
              <a:rPr lang="en-US" altLang="zh-CN" dirty="0"/>
              <a:t>inside ha mgmt.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16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7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2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x.x.x.x</a:t>
            </a:r>
            <a:r>
              <a:rPr lang="zh-CN" altLang="en-US" dirty="0"/>
              <a:t>是对端设备</a:t>
            </a:r>
            <a:r>
              <a:rPr lang="en-US" altLang="zh-CN" dirty="0"/>
              <a:t>port1</a:t>
            </a:r>
            <a:r>
              <a:rPr lang="zh-CN" altLang="en-US" dirty="0"/>
              <a:t>接口</a:t>
            </a:r>
            <a:r>
              <a:rPr lang="en-US" altLang="zh-CN" dirty="0"/>
              <a:t>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根据业务需求调整开放端口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注意事项：主网卡随着实例创建自动生成，不需要创建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3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需要手工开启</a:t>
            </a:r>
            <a:r>
              <a:rPr lang="en-US" altLang="zh-CN" dirty="0"/>
              <a:t>inside</a:t>
            </a:r>
            <a:r>
              <a:rPr lang="zh-CN" altLang="en-US" dirty="0"/>
              <a:t>网卡的</a:t>
            </a:r>
            <a:r>
              <a:rPr lang="en-US" altLang="zh-CN" dirty="0" err="1"/>
              <a:t>ip</a:t>
            </a:r>
            <a:r>
              <a:rPr lang="en-US" altLang="zh-CN" dirty="0"/>
              <a:t> </a:t>
            </a:r>
            <a:r>
              <a:rPr lang="en-US" altLang="zh-CN" dirty="0" err="1"/>
              <a:t>fowarding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7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68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6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6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9096006" cy="1534889"/>
          </a:xfrm>
        </p:spPr>
        <p:txBody>
          <a:bodyPr/>
          <a:lstStyle/>
          <a:p>
            <a:r>
              <a:rPr lang="en-US" altLang="zh-CN" dirty="0"/>
              <a:t>Azure LB FGT Best Practice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DA581-FA35-E206-CE22-FA00136A9349}"/>
              </a:ext>
            </a:extLst>
          </p:cNvPr>
          <p:cNvSpPr txBox="1"/>
          <p:nvPr/>
        </p:nvSpPr>
        <p:spPr>
          <a:xfrm>
            <a:off x="7925972" y="5324029"/>
            <a:ext cx="2510046" cy="112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36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600" dirty="0">
                <a:solidFill>
                  <a:srgbClr val="000000"/>
                </a:solidFill>
                <a:cs typeface="Arial" panose="020B0604020202090204" pitchFamily="34" charset="0"/>
              </a:rPr>
              <a:t>2023-11-02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170" name="Picture 2" descr="C portal.azure.cn/#view/Microsoft_Azure_Network/LoadBalancingHubMenu81ade/—/loadBalancers &#10;Fortinet &#10;Microsoft Azure &#10;Home &gt; Load balancing &#10;Load balancing I Load Balancer &#10;Dive The World Live. &#10;- Iino &#10;CS LDAP Authenticatio... &#10;Full VPN Setup on... &#10;Deploy Citrix SD-W... &#10;Add filter &#10;Citrix NetScaIer Gat... &#10;Location &#10;China North 3 &#10;China North 3 &#10;China North 3 &#10;China North 3 &#10;China East 2 &#10;China East 2 &#10;C &#10;[NSSDw-21409) Cl. &#10;P Sesrcf7 resources, services. Enc: docs (G+/) &#10;CD Refresh Export to CSV Open query &#10;P Search &#10;al Overview &#10;Load Balancing Services &#10;Application Gateway &#10;Load Balancer &#10;Traffic Manager &#10;e Agent Provocateur... &#10;No grouping &#10;Subscription &#10;o &#10;GitHub - wali &#10;liu.gang@ftn &#10;List VI &#10;Create Manage view &#10;Filter for any field... &#10;Showing 1 to 6 of 6 records. &#10;Name &#10;lg-lb-fgt-external &#10;lg-lb-fgt-internal &#10;wx-e erne - &#10;wrinternal-lb &#10;wzh-gwlb &#10;wzh-lb &#10;Subscription equals all &#10;Resource group equals all &#10;X &#10;Assign tags &#10;x &#10;Location equals all &#10;Resource group &#10;lg-Rg &#10;lg-Rg &#10;xlangwang &#10;xlangwang &#10;wzhenhua-RG &#10;wzhenhua-RG &#10;Standard Pay-in-Advance Offer &#10;Standard Pay-in-Advance Offer &#10;Standard Pay-in-Advance Offer &#10;Standard Pay-in-Advance Offer &#10;Standard Pay-in-Advance Offer &#10;Standard Pay-in-Advance Offer ">
            <a:extLst>
              <a:ext uri="{FF2B5EF4-FFF2-40B4-BE49-F238E27FC236}">
                <a16:creationId xmlns:a16="http://schemas.microsoft.com/office/drawing/2014/main" id="{CD8B5A4B-9D9C-2206-1D3D-6D239563A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145944"/>
            <a:ext cx="11552377" cy="42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B468C-56F9-E9EC-0149-12A1917D200E}"/>
              </a:ext>
            </a:extLst>
          </p:cNvPr>
          <p:cNvSpPr txBox="1"/>
          <p:nvPr/>
        </p:nvSpPr>
        <p:spPr>
          <a:xfrm>
            <a:off x="275208" y="5603378"/>
            <a:ext cx="9499107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就是是否进行地址转换。当我们在防火墙做</a:t>
            </a:r>
            <a:r>
              <a:rPr lang="en-US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DNAT</a:t>
            </a:r>
            <a:r>
              <a:rPr lang="zh-CN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将业务发布的时候需要在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lb</a:t>
            </a:r>
            <a:r>
              <a:rPr lang="en-US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 rule</a:t>
            </a:r>
            <a:r>
              <a:rPr lang="zh-CN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上开启</a:t>
            </a:r>
            <a:endParaRPr lang="en-US" altLang="zh-CN" sz="1600" b="1" dirty="0">
              <a:solidFill>
                <a:srgbClr val="FF0000"/>
              </a:solidFill>
              <a:effectLst/>
              <a:latin typeface="Microsoft YaHei" panose="020B0503020204020204" pitchFamily="34" charset="-122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防火墙本身自己对外服务时候则需要关闭</a:t>
            </a:r>
            <a:r>
              <a:rPr lang="en-US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floating IP</a:t>
            </a:r>
            <a:r>
              <a:rPr lang="zh-CN" sz="16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</a:rPr>
              <a:t>。</a:t>
            </a:r>
            <a:endParaRPr lang="en-US" sz="16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7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194" name="Picture 2" descr="a portal.azure.cn/#@ftnt.partner.onmschina.cn/resource/subscriptions/81c335b8-c6ce-4e45-93e4-3269de5a8164/resourceGroups/lg-Rg/providers/Microsoft.Network/load8alancers/lg-lb-fgt-external/frontendlpPool &#10;Dive The World Live... CS LDAP Authenticatio... e Full VPN Setup on... Deploy Citrix SD-W... O Citrix NetScaIer Gat... C [NSSDW-2140g) Cl. &#10;- Iino &#10;Agent Provocateur... &#10;Rules count &#10;(i Relaunch to update &#10;o &#10;GitHub - walidshaar... &#10;liu.gang@ftnt.partner.o... &#10;,soft Azure &#10;d balancing I Load Balancer &gt; lg-lb-fgt-external &#10;balancing I Load Balancer &#10;p Sesrcf7 resources, services. Enc: docs (G+/) &#10;lg-lb-fgt-external I Frontend IP configuration &#10;g Services &#10;n Gateway &#10;nager &#10;Create Manage view v &#10;Filter for any field... &#10;Name &#10;lg-lb-fgt-external &#10;lg-lb-fgt-internal &#10;wx-external-lb &#10;wrinternal-lb &#10;wzh-gwlb &#10;wzh-lb &#10;Load balancer &#10;Search &#10;Overview &#10;Activity log &#10;Access control (IAM) &#10;Tags &#10;Diagnose and solve problems &#10;Setti ngs &#10;Frontend IP configuration &#10;Backend pools &#10;Health probes &#10;Load balancing rules &#10;Inbound NAT rules &#10;— Outbound rules &#10;Export template &#10;Properties &#10;Locks &#10;Monitoring &#10;Insights &#10;« Add CD Refresh Give feedback &#10;p ilter by name... &#10;Name &#10;lg-lb-fgt-external &#10;IP address &#10;143.64.19.142 (Ig-fgtl-autside) ">
            <a:extLst>
              <a:ext uri="{FF2B5EF4-FFF2-40B4-BE49-F238E27FC236}">
                <a16:creationId xmlns:a16="http://schemas.microsoft.com/office/drawing/2014/main" id="{567D6F1B-8CDD-4F20-ABE2-10C8220E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7" y="1094401"/>
            <a:ext cx="10741981" cy="488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46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9218" name="Picture 2" descr="C a portal.azure.cn/#@ftnt.partner.onmschina.cn/resource/subscriptions/81c335b8-c6ce-4e45-93e4-3269de5a8164/resourceGroups/lg-Rg/providers/Microsoft.Network/load8alancers/lg-lb-fgt-external/backendPools &#10;Dive The World Live... CS LDAP Authenticatio... e Full VPN Setup on... Deploy Citrix SD-W... O Citrix NetScaIer Gat... C [NSSDW-2140g) Cl. &#10;- Iino &#10;Fortinet &#10;e Agent Provocateur... &#10;19 &#10;Relaunch to update &#10;o &#10;GitHub - walidshaar„. &#10;liu.gang@ftnt.partner.o... &#10;Microsoft Azure &#10;Home &gt; Load balancing I Load Balancer &gt; lg-lb-fgt-external &#10;Load balancing I Load Balancer &#10;p Sesrcf7 resources, services. Enc: docs (G+/) &#10;lg-lb-fgt-external I Backend pools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 ngs &#10;Frontend IP configuration &#10;Backend pools &#10;Health probes &#10;Load balancing rules &#10;Inbound NAT rules &#10;— Outbound rules &#10;Export template &#10;Properties &#10;Locks &#10;Monitoring &#10;Insights &#10;Diagnostic settings &#10;Logs &#10;Add Refresh &#10;The backend pool is a critical component of the load balancer. The backend pool defines the group of resources that wil &#10;serve traffic for a given load-balancing rule. Learn more. ci &#10;p &#10;Backend pool &#10;Y Add filter &#10;Resource Name &#10;IP address &#10;10.0.0.6 &#10;10.0.10.6 &#10;Network interface &#10;lg-fgt-1116_z1 &#10;lg-fgt-2520_z2 &#10;Availability zone &#10;Rules count &#10;lg-lb-fgt-external-backend (2) &#10;lg-lb-fgt-external-backE &#10;lg-lb-fgt-external-backE &#10;lg-fgt-l &#10;lg-fgt-2 &#10;Resource Statu: &#10;Running &#10;Running ">
            <a:extLst>
              <a:ext uri="{FF2B5EF4-FFF2-40B4-BE49-F238E27FC236}">
                <a16:creationId xmlns:a16="http://schemas.microsoft.com/office/drawing/2014/main" id="{1DC5366E-BC55-2E75-5566-B667822F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38225"/>
            <a:ext cx="10765313" cy="49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7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242" name="Picture 2" descr="C a portal.azure.cn/#@ftnt.partner.onmschina.cn/resource/subscriptions/81c335b8-c6ce-4e45-93e4-3269de5a8164/resourceGroups/lg-Rg/providers/Microsoft.Network/load8alancers/lg-lb-fgt-external/probes &#10;Dive The World Live... CS LDAP Authenticatio... e Full VPN Setup on... Deploy Citrix SD-W... O Citrix NetScaIer Gat... C [NSSDW-2140g) Cl. &#10;- Iino &#10;Fortinet &#10;Agent Provocateur... &#10;used By &#10;3 rules &#10;Relaunch to update &#10;o &#10;GitHub - walidshaar... &#10;liu.gang@ftnt.partner.o... &#10;Microsoft Azure &#10;Home &gt; Load balancing I Load Balancer &gt; lg-lb-fgt-external &#10;Load balancing I Load Balancer &#10;p Sesrcf7 resources, services. Enc: docs (G+/) &#10;lg-lb-fgt-external I Health probes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Search &#10;Overview &#10;Activity log &#10;Access control (IAM) &#10;Tags &#10;Diagnose and solve problems &#10;Setti ngs &#10;Frontend IP configuration &#10;Backend pools &#10;Health probes &#10;Load balancing rules &#10;Inbound NAT rules &#10;— Outbound rules &#10;Export template &#10;Properties &#10;Locks &#10;Monitoring &#10;Insights &#10;Diagnostic settings &#10;Add Refresh &#10;p Type to start filtering &#10;Name &#10;lg-fgt-monitor &#10;Give feedback &#10;Protocol &#10;Path ">
            <a:extLst>
              <a:ext uri="{FF2B5EF4-FFF2-40B4-BE49-F238E27FC236}">
                <a16:creationId xmlns:a16="http://schemas.microsoft.com/office/drawing/2014/main" id="{EE05BF18-F3E5-E62C-BF4B-C2EC9AC86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037431"/>
            <a:ext cx="10926383" cy="478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D01CC-F846-360F-1929-A9FD1E60B6EE}"/>
              </a:ext>
            </a:extLst>
          </p:cNvPr>
          <p:cNvSpPr txBox="1"/>
          <p:nvPr/>
        </p:nvSpPr>
        <p:spPr>
          <a:xfrm>
            <a:off x="275208" y="5986687"/>
            <a:ext cx="71741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健康检查，可以设置防火墙接口开启</a:t>
            </a:r>
            <a:r>
              <a:rPr lang="en-US" sz="1800" dirty="0">
                <a:effectLst/>
                <a:latin typeface="Calibri" panose="020F0502020204030204" pitchFamily="34" charset="0"/>
              </a:rPr>
              <a:t>probe-healthy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，默认端口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tcp</a:t>
            </a:r>
            <a:r>
              <a:rPr lang="en-US" sz="1800" dirty="0">
                <a:effectLst/>
                <a:latin typeface="Calibri" panose="020F0502020204030204" pitchFamily="34" charset="0"/>
              </a:rPr>
              <a:t> 8008</a:t>
            </a:r>
          </a:p>
        </p:txBody>
      </p:sp>
    </p:spTree>
    <p:extLst>
      <p:ext uri="{BB962C8B-B14F-4D97-AF65-F5344CB8AC3E}">
        <p14:creationId xmlns:p14="http://schemas.microsoft.com/office/powerpoint/2010/main" val="112681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266" name="Picture 2" descr="Microsoft Azure &#10;Home &gt; Load balancing I Load Balancer &gt; lg-lb-fgt-external &#10;Load balancing I Load Balancer &#10;p Sesrcf7 resources, services. Enc: docs (G+/) &#10;— lg-lb-fgt-external I Load balancing rules &#10;o &#10;liu.gang@ftnt.partner.t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ngs &#10;Frontend IP configuration &#10;Backend pools &#10;Health probes &#10;— Load balancing rules &#10;Inbound NAT rules &#10;— Outbound rules &#10;Export template &#10;Properties &#10;Locks &#10;Monitoring &#10;Insights &#10;Diagnostic settings &#10;Logs &#10;Alerts &#10;Metrics &#10;Add CD Refresh &#10;Delete &#10;A load balancer rule is used to define how incoming traffic is distributed to the all the instances within the backend pool. &#10;A load-balancing rule maps a given frontend IP configuration and port to multiple backend IP addresses and ports. An &#10;example would be a rule created on port 80 to load balance web traffic. Learn mare. ci &#10;p Filter by name... &#10;C) &#10;C) &#10;C) &#10;Name &#10;lg-fgt-lb-rule-22 &#10;lg-fgt-lb-rule-80 &#10;lg-fgt-lb-rule3 &#10;%Web &#10;Protocol TL &#10;TCP/22 &#10;TCP/80 &#10;TCP/8333 &#10;Backend pool Il &#10;lg-lb-fgt-externel-backend &#10;lg-lb-fgt-externel-backend &#10;lg-lb-fgt-externel-backend &#10;Health probe Il &#10;lg -fgt-monitor &#10;lg -fgt-monitor &#10;lg -fgt-monitor &#10;SSL VPN ">
            <a:extLst>
              <a:ext uri="{FF2B5EF4-FFF2-40B4-BE49-F238E27FC236}">
                <a16:creationId xmlns:a16="http://schemas.microsoft.com/office/drawing/2014/main" id="{872C7C31-3432-9585-7F62-7E14E585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1129663"/>
            <a:ext cx="10658475" cy="5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24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290" name="Picture 2" descr="Home &gt; Load balancing I Load Balancer &gt; lg-lb-fgt-external I Load balancing rules &gt; &#10;lg-fgt-lb-rule-22 &#10;Ig-lb-fgt-extemal &#10;A load balancing rule distributes incoming traffic that is sent to a selected IP address and port combination across a group of &#10;backend pool instances. Only backend instances that the health probe considers healthy receive new traffic. &#10;Name * &#10;IP Version * &#10;Frontend IP address &#10;Backend pool O &#10;Protocol &#10;Backend port * O &#10;Health probe * O &#10;Session persistence O &#10;Idle timeout (minutes) &#10;Enable TCP Reset &#10;Enable Floating IP O &#10;Outbound source network address &#10;translation (SNAT) O &#10;lg-fgt-lb-rule-22 &#10;@ IPv4 &#10;I pv6 &#10;lg-lb-fgt-external (143.64.1g.142) &#10;lg-lb-fgt-external-backend &#10;@ TCP &#10;O LDP &#10;lg-fgt-mcnitor (TCP:80C8) &#10;Create new &#10;None &#10;C) &#10;(Recommended) use outbound rules to provide backend pool members &#10;access to the internet. Learn more. ci &#10;use default port allocation to provide backend pool members with a minimal &#10;set of SNAT ports. This is not recommended because can cause SNAT port &#10;exhaustion. Learn mare. cd ">
            <a:extLst>
              <a:ext uri="{FF2B5EF4-FFF2-40B4-BE49-F238E27FC236}">
                <a16:creationId xmlns:a16="http://schemas.microsoft.com/office/drawing/2014/main" id="{27C5F92D-41A9-8622-ADCF-648DFD8D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899516"/>
            <a:ext cx="5820791" cy="52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ome &gt; Load balancing I Load Balancer &gt; lg-lb-fgt-external I Load balancing rules &gt; &#10;lg-fgt-lb-rule3 &#10;Ig-lb-fgt-extemal &#10;A load balancing rule distributes incoming traffic that is sent to a selected IP address and port combination across a group of &#10;backend pool instances. Only backend instances that the health probe considers healthy receive new traffic. &#10;Name * &#10;IP Version * &#10;Frontend IP address &#10;Backend pool O &#10;Protocol &#10;Backend port * O &#10;Health probe O &#10;Session persistence O &#10;Idle timeout (minutes) &#10;Enable TCP Reset &#10;Enable Floating IP O &#10;Outbound source network address &#10;translation (SNAT) O &#10;lg-fgt-lb-rule3 &#10;lg-lb-fgt-external (143.6411 g. 142) &#10;lg-lb-fgt-external-backend &#10;@ CP &#10;8333 &#10;8333 &#10;lg-fgt-monitor (TCP:80C8) &#10;None &#10;@ (Reco mended) use outbound rules to provide backend pool members &#10;access to the internet. Learn more. ci &#10;set of SNAT ports. This is not recommended because it can cause SNAT port &#10;exhaustion. Learn mare. cd ">
            <a:extLst>
              <a:ext uri="{FF2B5EF4-FFF2-40B4-BE49-F238E27FC236}">
                <a16:creationId xmlns:a16="http://schemas.microsoft.com/office/drawing/2014/main" id="{D61FF84A-0DC3-8015-C504-0F73F566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53" y="899515"/>
            <a:ext cx="6439086" cy="52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9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730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External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3314" name="Picture 2" descr="Home &gt; Load balancing I Load Balancer &gt; lg-lb-fgt-external &#10;all &#10;Load balancing I Load Balancer &#10;lg-lb-fgt-external I Outbound rules &#10;P Search &#10;al Overview &#10;Load Balancing Services &#10;Application Gateway &#10;Load Balancer &#10;Traffic Manager &#10;Manage view &#10;Create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 ngs &#10;Frontend IP configuration &#10;Backend pools &#10;Health probes &#10;Load balancing rules &#10;Inbound NAT rules &#10;— Outbound rules &#10;Export template &#10;Properties &#10;Locks &#10;Monitoring &#10;Insights &#10;Add CD Refresh Give feedback &#10;use outbound rules to configure the outbound network address translation (NAT) far all virtual machines in the backend &#10;pool. To create an outbound rule, the load balancer SKU must be standard and the frontend IP configuration must have at &#10;least one public IP address. Learn more about outbound connectivity ci &#10;p Filter by name... &#10;Name &#10;lg -fgt-lb-autbaund &#10;Frontend l? address all &#10;Backend &#10;Backend &#10;lg-lb-fgt-external-backend (2 in... All &#10;Protocols = &#10;Frontend &#10;lg-lb-fgt-external &#10;Protocols &#10;Ports Per Instance ">
            <a:extLst>
              <a:ext uri="{FF2B5EF4-FFF2-40B4-BE49-F238E27FC236}">
                <a16:creationId xmlns:a16="http://schemas.microsoft.com/office/drawing/2014/main" id="{78D279B2-9D5C-1156-F9C3-A0083C87C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299368"/>
            <a:ext cx="10853066" cy="42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ome &gt; Load balancing I Load Balancer &gt; lg-lb-fgt-external I Outbound rules &gt; &#10;lg-fgt-lb-outbound &#10;Ig-lb-fgt-extemal &#10;Name &#10;IP Version * &#10;Frontend IP address* O &#10;Protocol &#10;Idle timeout (minutes) O &#10;TCP Reset O &#10;Backend pool * O &#10;Port allocation &#10;lg-fgt-lb-outbaund &#10;@ IPv4 &#10;C) IPv6 &#10;1 selected &#10;@ All &#10;O cp &#10;Max: 100 &#10;@ Enabled &#10;O Disabled &#10;lg-lb-fgt-external-backend (2 instances) &#10;Azure automatically assigns the number of outbound ports to use for source network address translation (SNAT) based on &#10;the number of frontend IP addresses and backend pool instances. Learn mare about outbound connectivity ci &#10;Port allocation O &#10;use the default number of outbound ports &#10;Azure may drop existing connections when you scale out. Manually allocate ports to avoid dropped connections. ">
            <a:extLst>
              <a:ext uri="{FF2B5EF4-FFF2-40B4-BE49-F238E27FC236}">
                <a16:creationId xmlns:a16="http://schemas.microsoft.com/office/drawing/2014/main" id="{C949CD4B-7A58-D30B-5C38-FCD60D44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31749"/>
            <a:ext cx="6562725" cy="5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8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5352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4338" name="Picture 2" descr="Home &gt; Load balancing I Load Balancer &gt; lg-lb-fgt-internal &#10;Load balancing I Load Balancer &#10;lg-lb-fgt-internal I Frontend IP configuration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Search &#10;Overview &#10;Activity log &#10;Access control (IAM) &#10;Tags &#10;Diagnose and solve problems &#10;Settings &#10;Frontend IP configuration &#10;Backend pools &#10;Health probes &#10;Load balancing rules &#10;Inbound NAT rules &#10;Export template &#10;Properties &#10;Locks &#10;Monitoring &#10;Insights &#10;Diagnostic settings &#10;« Add CD Refresh Give feedback &#10;p Filter by name... &#10;Name &#10;lg-lb-internal &#10;IP address &#10;10.0.14.100 &#10;subnet &#10;Rules count ">
            <a:extLst>
              <a:ext uri="{FF2B5EF4-FFF2-40B4-BE49-F238E27FC236}">
                <a16:creationId xmlns:a16="http://schemas.microsoft.com/office/drawing/2014/main" id="{020383E6-6A97-1F13-429F-98B6790C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138237"/>
            <a:ext cx="11502487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5352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5362" name="Picture 2" descr="Home &gt; Load balancing I Load Balancer &gt; lg-lb-fgt-internal &#10;Load balancing I Load Balancer &#10;lg-lb-fgt-internal I Backend pools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 ngs &#10;Frontend IP configuration &#10;Backend pools &#10;Health probes &#10;Load balancing rules &#10;Inbound NAT rules &#10;Export template &#10;Properties &#10;Locks &#10;Monitoring &#10;Insights &#10;Diagnostic settings &#10;Add Refresh &#10;The backend pool is a critical component of the load balancer. The backend pool defines the group of resources that wil &#10;serve traffic for a given load-balancing rule. Learn more. ci &#10;p &#10;Backend pool &#10;Y Add filter &#10;Resource Name &#10;IP address &#10;10.0.11.4 &#10;10.0.1.4 &#10;Network interface &#10;lg-fgt2-inside &#10;lg-fgtl-inside &#10;Availability zone &#10;Rules count &#10;lg-fgt-lb-internal-backend (2) &#10;lg-fgt-lb-internel-backe &#10;lg-fgt-lb-internel-backe &#10;lg-fgt-2 &#10;lg-fgt-l &#10;x &#10;Resource Status &#10;Running &#10;Running ">
            <a:extLst>
              <a:ext uri="{FF2B5EF4-FFF2-40B4-BE49-F238E27FC236}">
                <a16:creationId xmlns:a16="http://schemas.microsoft.com/office/drawing/2014/main" id="{C9FEDCB7-1BB5-5FFA-5B44-171DC467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385887"/>
            <a:ext cx="11030654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6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5352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6386" name="Picture 2" descr="Home &gt; Load balancing I Load Balancer &gt; lg-lb-fgt-internal &#10;Load balancing I Load Balancer &#10;lg-lb-fgt-internal I Health probes &#10;x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ngs &#10;Frontend IP configuration &#10;Backend pools &#10;Health probes &#10;Load balancing rules &#10;Inbound NAT rules &#10;Export template &#10;Properties &#10;Locks &#10;Add C_) Refresh Give feedback &#10;p Type to start filtering &#10;Name &#10;lg-lb-internal-monitor &#10;Protocol &#10;Path &#10;used By &#10;lg-fgt-lb-rule-internal ">
            <a:extLst>
              <a:ext uri="{FF2B5EF4-FFF2-40B4-BE49-F238E27FC236}">
                <a16:creationId xmlns:a16="http://schemas.microsoft.com/office/drawing/2014/main" id="{C1999FF4-7707-4BC3-291E-26420912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1" y="1646237"/>
            <a:ext cx="11443057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2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A-S Mode*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7672020" y="1118801"/>
            <a:ext cx="4629120" cy="146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A/S HA deploy with Azure load balance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with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rule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FGT inside port 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will set default route to 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F1A72F7-E98A-C48D-3D00-A80AE5B2F5A1}"/>
              </a:ext>
            </a:extLst>
          </p:cNvPr>
          <p:cNvGrpSpPr/>
          <p:nvPr/>
        </p:nvGrpSpPr>
        <p:grpSpPr>
          <a:xfrm>
            <a:off x="134082" y="1029810"/>
            <a:ext cx="7305405" cy="4318756"/>
            <a:chOff x="134082" y="1029810"/>
            <a:chExt cx="7305405" cy="431875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4690121-F236-58A4-1DCF-BEE5EEBDC816}"/>
                </a:ext>
              </a:extLst>
            </p:cNvPr>
            <p:cNvGrpSpPr/>
            <p:nvPr/>
          </p:nvGrpSpPr>
          <p:grpSpPr>
            <a:xfrm>
              <a:off x="134082" y="1029810"/>
              <a:ext cx="7305405" cy="4318756"/>
              <a:chOff x="134082" y="1029810"/>
              <a:chExt cx="7305405" cy="431875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760D3DB-2C70-BB59-4FD9-13EE9D2A4C96}"/>
                  </a:ext>
                </a:extLst>
              </p:cNvPr>
              <p:cNvSpPr/>
              <p:nvPr/>
            </p:nvSpPr>
            <p:spPr>
              <a:xfrm>
                <a:off x="3146819" y="1678418"/>
                <a:ext cx="4061847" cy="330092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645EB11D-9679-DAC9-751C-1F41FA8589C4}"/>
                  </a:ext>
                </a:extLst>
              </p:cNvPr>
              <p:cNvSpPr/>
              <p:nvPr/>
            </p:nvSpPr>
            <p:spPr>
              <a:xfrm>
                <a:off x="5520966" y="3346785"/>
                <a:ext cx="1407887" cy="1388633"/>
              </a:xfrm>
              <a:prstGeom prst="roundRect">
                <a:avLst/>
              </a:prstGeom>
              <a:solidFill>
                <a:srgbClr val="92D050">
                  <a:alpha val="40000"/>
                </a:srgbClr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3EBE460-549E-4C3E-0194-51EC885B8C10}"/>
                  </a:ext>
                </a:extLst>
              </p:cNvPr>
              <p:cNvSpPr/>
              <p:nvPr/>
            </p:nvSpPr>
            <p:spPr>
              <a:xfrm>
                <a:off x="366615" y="1686463"/>
                <a:ext cx="2658446" cy="32928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CED9469F-0106-B53D-0F29-7BE1E10F72CB}"/>
                  </a:ext>
                </a:extLst>
              </p:cNvPr>
              <p:cNvSpPr/>
              <p:nvPr/>
            </p:nvSpPr>
            <p:spPr>
              <a:xfrm>
                <a:off x="5520966" y="1768037"/>
                <a:ext cx="1391679" cy="1388633"/>
              </a:xfrm>
              <a:prstGeom prst="roundRect">
                <a:avLst/>
              </a:prstGeom>
              <a:solidFill>
                <a:srgbClr val="92D050">
                  <a:alpha val="40000"/>
                </a:srgbClr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9776154-9DEA-A5EA-8A35-27B80C361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881" y="3109232"/>
                <a:ext cx="378665" cy="378665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1BD3DF-470E-98CB-5D60-D975055232F7}"/>
                  </a:ext>
                </a:extLst>
              </p:cNvPr>
              <p:cNvCxnSpPr>
                <a:cxnSpLocks/>
                <a:stCxn id="8" idx="3"/>
                <a:endCxn id="18" idx="1"/>
              </p:cNvCxnSpPr>
              <p:nvPr/>
            </p:nvCxnSpPr>
            <p:spPr>
              <a:xfrm>
                <a:off x="963546" y="3298565"/>
                <a:ext cx="45562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F1B5B4E-1D0C-E7F9-3F78-0D5BF60AD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19171" y="2839074"/>
                <a:ext cx="918982" cy="918982"/>
              </a:xfrm>
              <a:prstGeom prst="rect">
                <a:avLst/>
              </a:prstGeom>
            </p:spPr>
          </p:pic>
          <p:pic>
            <p:nvPicPr>
              <p:cNvPr id="37" name="Graphic 4">
                <a:extLst>
                  <a:ext uri="{FF2B5EF4-FFF2-40B4-BE49-F238E27FC236}">
                    <a16:creationId xmlns:a16="http://schemas.microsoft.com/office/drawing/2014/main" id="{8AD15DE2-D9E9-36F0-EBF8-97B2AACC9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93778" y="2513221"/>
                <a:ext cx="596011" cy="596011"/>
              </a:xfrm>
              <a:prstGeom prst="rect">
                <a:avLst/>
              </a:prstGeom>
            </p:spPr>
          </p:pic>
          <p:pic>
            <p:nvPicPr>
              <p:cNvPr id="38" name="Graphic 4">
                <a:extLst>
                  <a:ext uri="{FF2B5EF4-FFF2-40B4-BE49-F238E27FC236}">
                    <a16:creationId xmlns:a16="http://schemas.microsoft.com/office/drawing/2014/main" id="{301A82AC-E7E4-0B16-DB10-E25ACD17E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793778" y="3584338"/>
                <a:ext cx="596011" cy="596011"/>
              </a:xfrm>
              <a:prstGeom prst="rect">
                <a:avLst/>
              </a:prstGeom>
            </p:spPr>
          </p:pic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0A6EBB0-0DF8-EF57-65F6-34A2761BAFD8}"/>
                  </a:ext>
                </a:extLst>
              </p:cNvPr>
              <p:cNvCxnSpPr>
                <a:cxnSpLocks/>
                <a:stCxn id="37" idx="2"/>
                <a:endCxn id="38" idx="0"/>
              </p:cNvCxnSpPr>
              <p:nvPr/>
            </p:nvCxnSpPr>
            <p:spPr>
              <a:xfrm>
                <a:off x="3091784" y="3109232"/>
                <a:ext cx="0" cy="47510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1BAE512C-C2F9-30DC-9C89-6D48A86B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46117" y="2807547"/>
                <a:ext cx="918982" cy="918982"/>
              </a:xfrm>
              <a:prstGeom prst="rect">
                <a:avLst/>
              </a:prstGeom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426909FD-6442-C03A-69E0-1D86DA923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998346" y="2204267"/>
                <a:ext cx="516175" cy="516175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4A060AF8-158F-F0AD-40D7-60DC5CAA8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04374" y="3739671"/>
                <a:ext cx="516175" cy="5161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BEED4A-24EF-DE07-6462-F30AF94918C4}"/>
                  </a:ext>
                </a:extLst>
              </p:cNvPr>
              <p:cNvSpPr txBox="1"/>
              <p:nvPr/>
            </p:nvSpPr>
            <p:spPr>
              <a:xfrm>
                <a:off x="1505598" y="3726529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Public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lb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324720-D22B-5B69-BF5D-C83E09274CFA}"/>
                  </a:ext>
                </a:extLst>
              </p:cNvPr>
              <p:cNvSpPr txBox="1"/>
              <p:nvPr/>
            </p:nvSpPr>
            <p:spPr>
              <a:xfrm>
                <a:off x="4137255" y="3696127"/>
                <a:ext cx="7441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Internal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lb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EBC15-3CFE-FF27-2CA6-7D5536F8A60C}"/>
                  </a:ext>
                </a:extLst>
              </p:cNvPr>
              <p:cNvSpPr txBox="1"/>
              <p:nvPr/>
            </p:nvSpPr>
            <p:spPr>
              <a:xfrm>
                <a:off x="453997" y="3470975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Public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ip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1C822C6-2215-1583-45A7-F51A786D5CE6}"/>
                  </a:ext>
                </a:extLst>
              </p:cNvPr>
              <p:cNvCxnSpPr>
                <a:cxnSpLocks/>
                <a:stCxn id="37" idx="1"/>
                <a:endCxn id="18" idx="3"/>
              </p:cNvCxnSpPr>
              <p:nvPr/>
            </p:nvCxnSpPr>
            <p:spPr>
              <a:xfrm flipH="1">
                <a:off x="2338153" y="2811227"/>
                <a:ext cx="455625" cy="487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842ED4-5BF8-130A-BB10-2268941BCA6B}"/>
                  </a:ext>
                </a:extLst>
              </p:cNvPr>
              <p:cNvCxnSpPr>
                <a:cxnSpLocks/>
                <a:stCxn id="38" idx="1"/>
                <a:endCxn id="18" idx="3"/>
              </p:cNvCxnSpPr>
              <p:nvPr/>
            </p:nvCxnSpPr>
            <p:spPr>
              <a:xfrm flipH="1" flipV="1">
                <a:off x="2338153" y="3298565"/>
                <a:ext cx="455625" cy="58377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F5485C-8691-AE5E-1925-50F242D7882F}"/>
                  </a:ext>
                </a:extLst>
              </p:cNvPr>
              <p:cNvCxnSpPr>
                <a:cxnSpLocks/>
                <a:stCxn id="46" idx="1"/>
                <a:endCxn id="37" idx="3"/>
              </p:cNvCxnSpPr>
              <p:nvPr/>
            </p:nvCxnSpPr>
            <p:spPr>
              <a:xfrm flipH="1" flipV="1">
                <a:off x="3389789" y="2811227"/>
                <a:ext cx="656328" cy="45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F398160-09D0-038F-FF13-D6ACB5D36579}"/>
                  </a:ext>
                </a:extLst>
              </p:cNvPr>
              <p:cNvCxnSpPr>
                <a:cxnSpLocks/>
                <a:stCxn id="38" idx="3"/>
                <a:endCxn id="46" idx="1"/>
              </p:cNvCxnSpPr>
              <p:nvPr/>
            </p:nvCxnSpPr>
            <p:spPr>
              <a:xfrm flipV="1">
                <a:off x="3389789" y="3267038"/>
                <a:ext cx="656328" cy="6153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378C3F-81DB-18EC-7DAF-1725BABF47D1}"/>
                  </a:ext>
                </a:extLst>
              </p:cNvPr>
              <p:cNvSpPr txBox="1"/>
              <p:nvPr/>
            </p:nvSpPr>
            <p:spPr>
              <a:xfrm>
                <a:off x="3188161" y="1811146"/>
                <a:ext cx="918982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Internal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3FFEBA6-5838-55F2-BDCF-8815ED374B90}"/>
                  </a:ext>
                </a:extLst>
              </p:cNvPr>
              <p:cNvSpPr txBox="1"/>
              <p:nvPr/>
            </p:nvSpPr>
            <p:spPr>
              <a:xfrm>
                <a:off x="366615" y="1811146"/>
                <a:ext cx="918982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External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9217FC7-7460-4E60-ECE1-89917FFD6D34}"/>
                  </a:ext>
                </a:extLst>
              </p:cNvPr>
              <p:cNvSpPr/>
              <p:nvPr/>
            </p:nvSpPr>
            <p:spPr>
              <a:xfrm>
                <a:off x="134082" y="1029810"/>
                <a:ext cx="7305405" cy="431875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0F07E98-5D69-4964-5A71-D16D391CE3DB}"/>
                  </a:ext>
                </a:extLst>
              </p:cNvPr>
              <p:cNvSpPr txBox="1"/>
              <p:nvPr/>
            </p:nvSpPr>
            <p:spPr>
              <a:xfrm>
                <a:off x="134082" y="5117733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10.0.0.0/8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A1FC861-1925-1A35-45E3-A7AB08220CB4}"/>
                  </a:ext>
                </a:extLst>
              </p:cNvPr>
              <p:cNvSpPr txBox="1"/>
              <p:nvPr/>
            </p:nvSpPr>
            <p:spPr>
              <a:xfrm>
                <a:off x="6216805" y="2900750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10.0.5.0/24</a:t>
                </a:r>
                <a:endParaRPr lang="en-US" sz="8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3E9945-830C-8049-2ACB-CEE0636C1580}"/>
                  </a:ext>
                </a:extLst>
              </p:cNvPr>
              <p:cNvSpPr txBox="1"/>
              <p:nvPr/>
            </p:nvSpPr>
            <p:spPr>
              <a:xfrm>
                <a:off x="6226323" y="451804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10.0.6.0/24</a:t>
                </a:r>
                <a:endParaRPr lang="en-US" sz="800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375AE6B-D9F4-33D8-85D2-CCE5706AAFE0}"/>
                  </a:ext>
                </a:extLst>
              </p:cNvPr>
              <p:cNvSpPr txBox="1"/>
              <p:nvPr/>
            </p:nvSpPr>
            <p:spPr>
              <a:xfrm>
                <a:off x="4166828" y="3832118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14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4D0C94F-2864-AD59-1475-C82F7E913E10}"/>
                  </a:ext>
                </a:extLst>
              </p:cNvPr>
              <p:cNvSpPr txBox="1"/>
              <p:nvPr/>
            </p:nvSpPr>
            <p:spPr>
              <a:xfrm>
                <a:off x="3258371" y="382565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11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EB02A7-69EC-9571-E246-68A15167CD79}"/>
                  </a:ext>
                </a:extLst>
              </p:cNvPr>
              <p:cNvSpPr txBox="1"/>
              <p:nvPr/>
            </p:nvSpPr>
            <p:spPr>
              <a:xfrm>
                <a:off x="3253801" y="2605685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922F42-57F3-4601-7C71-74C44CACE216}"/>
                  </a:ext>
                </a:extLst>
              </p:cNvPr>
              <p:cNvSpPr txBox="1"/>
              <p:nvPr/>
            </p:nvSpPr>
            <p:spPr>
              <a:xfrm>
                <a:off x="2288285" y="260970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10.0.0.0/24</a:t>
                </a:r>
                <a:endParaRPr lang="en-US" sz="800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F33068-38F4-8504-DAD6-233A8B64B348}"/>
                  </a:ext>
                </a:extLst>
              </p:cNvPr>
              <p:cNvSpPr txBox="1"/>
              <p:nvPr/>
            </p:nvSpPr>
            <p:spPr>
              <a:xfrm>
                <a:off x="2236314" y="382565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10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A64F562-A2E4-CF15-6CEB-08EAF3C09505}"/>
                  </a:ext>
                </a:extLst>
              </p:cNvPr>
              <p:cNvGrpSpPr/>
              <p:nvPr/>
            </p:nvGrpSpPr>
            <p:grpSpPr>
              <a:xfrm>
                <a:off x="222271" y="1091139"/>
                <a:ext cx="995601" cy="284709"/>
                <a:chOff x="222271" y="1091139"/>
                <a:chExt cx="995601" cy="284709"/>
              </a:xfrm>
            </p:grpSpPr>
            <p:pic>
              <p:nvPicPr>
                <p:cNvPr id="147" name="Graphic 146">
                  <a:extLst>
                    <a:ext uri="{FF2B5EF4-FFF2-40B4-BE49-F238E27FC236}">
                      <a16:creationId xmlns:a16="http://schemas.microsoft.com/office/drawing/2014/main" id="{E00EB62B-6DD1-1560-26DC-4B8BE7F23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2271" y="1091139"/>
                  <a:ext cx="463451" cy="284709"/>
                </a:xfrm>
                <a:prstGeom prst="rect">
                  <a:avLst/>
                </a:prstGeom>
              </p:spPr>
            </p:pic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D44BB7F-3EAB-0D09-8C11-8A7B03B09FF6}"/>
                    </a:ext>
                  </a:extLst>
                </p:cNvPr>
                <p:cNvSpPr txBox="1"/>
                <p:nvPr/>
              </p:nvSpPr>
              <p:spPr>
                <a:xfrm>
                  <a:off x="677339" y="1136555"/>
                  <a:ext cx="54053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1000" b="1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Azure</a:t>
                  </a:r>
                </a:p>
              </p:txBody>
            </p:sp>
          </p:grp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33AF3E3-3A3E-7D83-1AA7-6C1A73B7A19B}"/>
                </a:ext>
              </a:extLst>
            </p:cNvPr>
            <p:cNvSpPr txBox="1"/>
            <p:nvPr/>
          </p:nvSpPr>
          <p:spPr>
            <a:xfrm>
              <a:off x="5545917" y="1819249"/>
              <a:ext cx="83101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0" i="0" dirty="0">
                  <a:solidFill>
                    <a:srgbClr val="292827"/>
                  </a:solidFill>
                  <a:effectLst/>
                  <a:latin typeface="az_ea_font"/>
                </a:rPr>
                <a:t>Server-1</a:t>
              </a:r>
              <a:endParaRPr lang="en-US" sz="8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A01134B-8027-CEF9-CF19-66BE3EDBEE68}"/>
                </a:ext>
              </a:extLst>
            </p:cNvPr>
            <p:cNvSpPr txBox="1"/>
            <p:nvPr/>
          </p:nvSpPr>
          <p:spPr>
            <a:xfrm>
              <a:off x="5551429" y="3380175"/>
              <a:ext cx="83101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0" i="0" dirty="0">
                  <a:solidFill>
                    <a:srgbClr val="292827"/>
                  </a:solidFill>
                  <a:effectLst/>
                  <a:latin typeface="az_ea_font"/>
                </a:rPr>
                <a:t>Server-2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53521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Internal 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7410" name="Picture 2" descr="Home &gt; Load balancing I Load Balancer &gt; lg-lb-fgt-internal &#10;Load balancing I Load Balancer &#10;— lg-lb-fgt-internal I Load balancing rules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p Search &#10;Overview &#10;Activity log &#10;Access control (IAM) &#10;Tags &#10;Diagnose and solve problems &#10;Settings &#10;Frontend IP configuration &#10;Backend pools &#10;Health probes &#10;— Load balancing rules &#10;Inbound NAT rules &#10;Export template &#10;Properties &#10;Locks &#10;Monitoring &#10;Insights &#10;Add CD Refresh &#10;Delete &#10;A load balancer rule is used to define how incoming traffic is distributed to the all the instances within the backend pool. &#10;A load-balancing rule maps a given frontend IP configuration and port to multiple backend IP addresses and ports. An &#10;example would be a rule created on port 80 to load balance web traffic. Learn mare. ci &#10;p Filter by name... &#10;C) &#10;Name &#10;lg-fgt-lb-rule-internal &#10;Protocol TL &#10;Backend pool Il &#10;lg-fgt-lb-internal-backend &#10;Health probe Il &#10;lg -lb-internal-monitor ">
            <a:extLst>
              <a:ext uri="{FF2B5EF4-FFF2-40B4-BE49-F238E27FC236}">
                <a16:creationId xmlns:a16="http://schemas.microsoft.com/office/drawing/2014/main" id="{81CE1BA8-5C15-C3FE-1E0F-662192B1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5359"/>
            <a:ext cx="11089488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ome &gt; Load balancing I Load Balancer &gt; lg-lb-fgt-internal Load balancing rules &gt; &#10;lg-fgt-lb-rule-internal &#10;Ig-lb-fgt-intemal &#10;A load balancing rule distributes incoming traffic that is sent to a selected IP address and port combination across a group of &#10;backend pool instances. Only backend instances that the health probe considers healthy receive new traffic. &#10;Name * &#10;IP Version * &#10;Frontend IP address * O &#10;Backend pool O &#10;High availability ports O &#10;Health probe * O &#10;Session persistence O &#10;Idle timeout (minutes) &#10;Enable TCP Reset &#10;Enable Floating IP O &#10;lg -fgt-lb-rule-internal &#10;@ IPv4 &#10;O IPv6 &#10;lg-lb-internal (10.0.14.100) &#10;lg-fgt-lb-internal-backend &#10;lg-lb-internal-monitar (TCP:8008) &#10;Create new &#10;None ">
            <a:extLst>
              <a:ext uri="{FF2B5EF4-FFF2-40B4-BE49-F238E27FC236}">
                <a16:creationId xmlns:a16="http://schemas.microsoft.com/office/drawing/2014/main" id="{2A0B8BAD-85AF-F3F9-E0E3-2CFA7634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73" y="981075"/>
            <a:ext cx="838280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6971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Azure LB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健康检查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check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8434" name="Picture 2" descr="Home &gt; Load balancing I Load Balancer &gt; lg-lb-fgt-external &#10;Load balancing I Load Balancer &#10;1.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g-lb-fgt-external I &#10;Load balancer &#10;Search &#10;Overview &#10;Activity log &#10;Access control (IAM) &#10;Tags &#10;Diagnose and solve problems &#10;Metrics &#10;—k New chart CD Refresh Share V @ Feedback V &#10;Avg Health Probe Status for lg-lb-fgt-external &#10;Add metric Add filter Apply splitting &#10;x &#10;Local Time: Last 24 hours (Automatic - 5 minutes) &#10;Line chart v Drill into Logs V New alert rule [R Save to dashboardv &#10;Scope &#10;lg-lb-fgt-external &#10;(Avg) &#10;49.50 &#10;Metric Namespace &#10;Load balancer standa.. &#10;Metric &#10;Health Probe Status &#10;07 &#10;ggregation &#10;Avg &#10;Settings &#10;Frontend IP configuration &#10;Backend pools &#10;Health probes &#10;Load balancing rules &#10;Inbound NAT rules &#10;— Outbound rules &#10;Export template &#10;Properties &#10;Locks &#10;Monitoring &#10;12 PM &#10;LITC+0800 &#10;fi;i &#10;Insights &#10;Diagnostic settings &#10;Logs &#10;Alerts &#10;Metrics ">
            <a:extLst>
              <a:ext uri="{FF2B5EF4-FFF2-40B4-BE49-F238E27FC236}">
                <a16:creationId xmlns:a16="http://schemas.microsoft.com/office/drawing/2014/main" id="{7FA2865D-6B45-97C1-D296-95DBE776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3" y="1133474"/>
            <a:ext cx="11231374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ome &gt; Load balancing I Load Balancer &gt; lg-lb-fgt-internal &#10;Load balancing I Load Balancer &#10;lg-lb-fgt-internal I Metrics &#10;P Search &#10;al Overview &#10;Load Balancing Services &#10;Application Gateway &#10;Load Balancer &#10;Traffic Manager &#10;Create Manage view v &#10;Filter for any field... &#10;Name &#10;lg-lb-fgt-external &#10;lg-lb-fgt-internal &#10;wx-external-lb &#10;wrinternal-lb &#10;wzh-gwlb &#10;wzh-lb &#10;Load balancer &#10;Search &#10;Overview &#10;Activity log &#10;Access control (IAM) &#10;Tags &#10;Diagnose and solve problems &#10;Setti ngs &#10;Frontend IP configuration &#10;Backend pools &#10;Health probes &#10;Load balancing rules &#10;Inbound NAT rules &#10;Export template &#10;Properties &#10;Locks &#10;Monitoring &#10;Insights &#10;Diagnostic settings &#10;Logs &#10;Alerts &#10;Metrics &#10;Help &#10;Resource health &#10;—k New chart CD Refresh Share V @ Feedback V &#10;Avg Health Probe Status for lg-lb-fgt-internal &#10;Add metric Add filter Apply splitting &#10;lg-lb-fgt-internal, Health Probe Status. Avg O &#10;(Avg) &#10;50 &#10;x &#10;Local Time: Last 30 minutes (Automatic - 1 minu.. &#10;Line chart v Drill into Logs V New alert rule [R Save to dashboardv &#10;LITC+08:oo ">
            <a:extLst>
              <a:ext uri="{FF2B5EF4-FFF2-40B4-BE49-F238E27FC236}">
                <a16:creationId xmlns:a16="http://schemas.microsoft.com/office/drawing/2014/main" id="{4966E483-3734-B5F7-7096-1164854C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15" y="1133473"/>
            <a:ext cx="1082672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622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BF89B-6D63-BBAA-3E54-885734DE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81100"/>
            <a:ext cx="10627942" cy="47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6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2F06CE2-AE86-2AAE-86BC-10F01F56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4" y="1051915"/>
            <a:ext cx="4893306" cy="14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0C0F532A-35CC-510B-8A1F-936871EE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051915"/>
            <a:ext cx="50863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95D51-79B2-21E9-86C0-38DDA77C5E0B}"/>
              </a:ext>
            </a:extLst>
          </p:cNvPr>
          <p:cNvSpPr txBox="1"/>
          <p:nvPr/>
        </p:nvSpPr>
        <p:spPr>
          <a:xfrm>
            <a:off x="275208" y="3008969"/>
            <a:ext cx="5410940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防火墙配置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用户名和密码就是之前设置实例时设置的用户名和密码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zh-CN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全局开启</a:t>
            </a:r>
            <a:r>
              <a:rPr lang="en-US" sz="1800" dirty="0">
                <a:effectLst/>
                <a:latin typeface="Calibri" panose="020F0502020204030204" pitchFamily="34" charset="0"/>
              </a:rPr>
              <a:t>http-probe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，接口单独开启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99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3401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防火墙配置同步例外</a:t>
            </a:r>
            <a:r>
              <a:rPr lang="zh-CN" altLang="en-US" sz="3200" dirty="0">
                <a:solidFill>
                  <a:srgbClr val="FF0000"/>
                </a:solidFill>
                <a:cs typeface="Arial" panose="020B0604020202090204" pitchFamily="34" charset="0"/>
              </a:rPr>
              <a:t>（可选配置）</a:t>
            </a:r>
            <a:endParaRPr lang="en-US" sz="32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20482" name="Picture 2" descr="Ig-fgt-l # show system vdom-exception &#10;config system vdom-exception &#10;edit 1 &#10;set object system. interface &#10;next &#10;edit 2 &#10;set object router . static &#10;next &#10;edit 3 &#10;set object firewall. vip &#10;next ">
            <a:extLst>
              <a:ext uri="{FF2B5EF4-FFF2-40B4-BE49-F238E27FC236}">
                <a16:creationId xmlns:a16="http://schemas.microsoft.com/office/drawing/2014/main" id="{7FB0A84D-41E6-3339-C046-71F107B4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400498"/>
            <a:ext cx="7754979" cy="40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3F0DC-2255-08A9-7D47-E30ED6A22661}"/>
              </a:ext>
            </a:extLst>
          </p:cNvPr>
          <p:cNvSpPr txBox="1"/>
          <p:nvPr/>
        </p:nvSpPr>
        <p:spPr>
          <a:xfrm>
            <a:off x="803187" y="5903085"/>
            <a:ext cx="71281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800" dirty="0">
                <a:effectLst/>
                <a:latin typeface="Calibri" panose="020F0502020204030204" pitchFamily="34" charset="0"/>
              </a:rPr>
              <a:t>Azure subnet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不区分可用区，所以可以配置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vdom</a:t>
            </a:r>
            <a:r>
              <a:rPr lang="en-US" sz="1800" dirty="0">
                <a:effectLst/>
                <a:latin typeface="Calibri" panose="020F0502020204030204" pitchFamily="34" charset="0"/>
              </a:rPr>
              <a:t>-exception 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也可以不配置，防火墙两台可以单独配置子网，也可以同网段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C7A501F9-399F-40B6-3FA1-6BCABC14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1" y="1180525"/>
            <a:ext cx="6478981" cy="46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B44B17D5-4FD3-B5FB-A494-8FB9BAA75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30" y="1180526"/>
            <a:ext cx="6358800" cy="46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75056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路由配置（健康检查路由必须配置）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1506" name="Picture 2" descr="A Not secure &#10;Fortinet &#10;lg-fgt-l &#10;O Dashboard &#10;•9 Network &#10;Interfaces &#10;DNS &#10;IPAM &#10;SD-WAN &#10;Static Routes &#10;Policy Routes &#10;RIP &#10;OSPF &#10;BGP &#10;Routing Objects &#10;Multicast &#10;he-ps://163.228.95.216/ng/routing/static &#10;+Create New Edit Clone &#10;Destination $ &#10;0.0.0.0/0 &#10;10.0.0.0/8 &#10;168.63.129.16/32 &#10;168.63.129.16/32 &#10;- Iino &#10;Dive The World Live. &#10;Search &#10;CS LDAP Authenticatio... &#10;e Full VPN Setup on... &#10;Deploy Citrix SD-W... &#10;Interface &#10;O Citrix NetScaIer Gat... &#10;Gateway IP &#10;C [NSSDw-21409) Cl. &#10;Status $ &#10;10.0.0.1 &#10;10.0.1.1 &#10;10.0.0.1 &#10;10.0.1.1 &#10;[8] &#10;[8] &#10;[8] &#10;[8] &#10;outside (portl) &#10;inside (port2) &#10;outside (portl) &#10;inside (port2) &#10;e Enabled &#10;e Enabled &#10;e Enabled &#10;e Enabled ">
            <a:extLst>
              <a:ext uri="{FF2B5EF4-FFF2-40B4-BE49-F238E27FC236}">
                <a16:creationId xmlns:a16="http://schemas.microsoft.com/office/drawing/2014/main" id="{DFE492F1-AF33-938C-DBE4-8293FB17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446829"/>
            <a:ext cx="11127979" cy="39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860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DNAT VIP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2530" name="Picture 2" descr="A Not secure &#10;*+9/1163.228.95.216/ng/firewall/virtual-ip &#10;- Iino &#10;Fortinet &#10;[G lg-fgt-l &#10;Dashboard &#10;Network &#10;Dive The World Live. &#10;CS &#10;LDAP Authenticatio... &#10;Full VPN Setup on... &#10;Deploy Citrix SD-W... &#10;Services &#10;Citrix NetScaIer Gat... &#10;Ref. &#10;1 &#10;1 &#10;C &#10;[NSSDw-21409) Cl. &#10;Relaut &#10;o &#10;GitHub - walids &#10;Agent Provocateur... &#10;Primary &#10;+ Create New &#10;Name &#10;vip-80 &#10;vip-22 &#10;Edit &#10;Clone &#10;Delete &#10;Details $ &#10;Search &#10;HA: &#10;Hit Count $ &#10;Policy &amp; Objects &#10;Firewall Policy &#10;I Pv4 Dos Policy &#10;ZTNA &#10;Authentication Rules &#10;Addresses &#10;Internet Service Database &#10;Services &#10;Schedules &#10;Virtual IPS &#10;IP Pools &#10;Protocol Options &#10;Traffic Shaping &#10;143.64.19.142 80) &#10;143.64.19.142 22) &#10;[8] &#10;[8] &#10;Interfaces &#10;outside (portl) &#10;outside (portl) &#10;63 &#10;292 &#10;Last Used &#10;24 minutes ago &#10;17 minutes ago ">
            <a:extLst>
              <a:ext uri="{FF2B5EF4-FFF2-40B4-BE49-F238E27FC236}">
                <a16:creationId xmlns:a16="http://schemas.microsoft.com/office/drawing/2014/main" id="{D238FEAD-F9C8-A318-D3F5-5930F55B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788318"/>
            <a:ext cx="10522282" cy="328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79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4547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策略配置注意事项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EC0AC6B-70EA-22E0-DF2F-C2E35184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458571"/>
            <a:ext cx="11163300" cy="423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97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入项访问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4578" name="Picture 2" descr="A Not secure &#10;Fortinet &#10;A Not secure 143.6419.142 &#10;Ubuntu &#10;- Iino &#10;Apache2 Default P &#10;It works! &#10;Fortinet &#10;lg-fgt-l &#10;Dashboard &#10;Network &#10;Policy &amp; Objects &#10;Security Profiles &#10;Q VPN &#10;User &amp; Authentication &#10;WiFi Controller &#10;System &#10;Security Fabric &#10;Log &amp; Report &#10;Forward Traffic &#10;Local Traffic &#10;Sniffer Traffic &#10;ZTNA Traffic &#10;System Events &#10;Security Events &#10;Log Setti ngs &#10;Threat Weight &#10;Dive The World Live... CS LDAP Authenticatio... &#10;- Iino &#10;= HI—rp X Q bearch &#10;e Full VPN Setup on... &#10;HA: Primary &#10;Application Name = &#10;Relaunch to update &#10;Deploy Citrix SD-W... &#10;O • 0 2 • azureuser • &#10;Memory . &#10;Details &#10;Date/Time &#10;2023/11/07 &#10;2023/11/07 &#10;2023/11/07 &#10;2023/11/07 &#10;2023/11/07 &#10;2023/11/07 13:32:41 &#10;2023/11/07 13:26:54 &#10;2023/11/07 13:26:41 &#10;2023/11/07 12:59:32 &#10;2023/11/07 &#10;2023/11/07 12:34:15 &#10;2023/11/07 &#10;2023/11/07 &#10;2023/11/07 &#10;2023/11/07 &#10;2023/11/07 &#10;2023/11/07 11:37:47 &#10;2023/11/07 11:16:12 &#10;2023/11/07 11:11:18 &#10;o &#10;Source &#10;191.252.92.218 &#10;57.129.17.36 &#10;57.129.17.36 &#10;104.236.71.101 &#10;57.129.17.36 &#10;165.22.223.135 &#10;10.0.5.4 &#10;10.0.5.4 &#10;141.98.11.52 &#10;57.129.17.36 &#10;185.224.128.184 &#10;197.46.36.212 &#10;197.46.36.212 &#10;197.46.36.212 &#10;155.94.182.52 &#10;185.224.128.191 &#10;106.119.167.146 &#10;57.129.17.36 &#10;31.187.72.78 &#10;Device &#10;Destination &#10;143.64.19.142 &#10;143.64.19.142 &#10;143.64.19.142 &#10;143.64.19.142 &#10;143.64.19.142 &#10;143.64.19.142 &#10;20.196.152.132 &#10;20.196.152.132 &#10;143.64.19.142 &#10;143.64.19.142 &#10;143.64.19.142 &#10;143.64.19.142 &#10;143.64.19.142 &#10;143.64.19.142 &#10;143.64.19.142 &#10;143.64.19.142 &#10;143.64.19.142 &#10;143.64.19.142 &#10;143.64.19.142 &#10;Application Name &#10;This is the default welcome page used to test the correct operation of th &#10;installation on Ubuntu systems. It is based on the equivalent page on D &#10;Apache packaging is derived. If you can read this page, it means that th &#10;at this site is working properly. You should replace this file (located at &#10;before continuing to operate your HIT P server. &#10;If you are a normal user of this web site and don't know what this page &#10;that the site is currently unavailable due to maintenance. If the problem &#10;site's administrator. &#10;Configuration Overview &#10;IJbuntu's Apache2 default configuration is different from the upstream d &#10;into several files optimized for interaction with Ubuntu tools. The config &#10;documented in /usr/share/doc/apache2/README.Debian.gz. Re &#10;documentation. Documentation for the web server itself can be found b &#10;apache2-doc package was installed on this server. &#10;The configuration layout for an Apache2 web server installation on IJbun &#10;/etc/apache2/ &#10;apache2. conf &#10;ports. conf &#10;mods-enab[ed &#10;*. Load &#10;conf &#10;conf-enabled &#10;conf &#10;sites-enabled &#10;conf &#10;apache2. conf is the main configuration file. It puts the pieces toget &#10;configuration files when starting up the web server. &#10;ports. conf is always included from the main configuration file. It is &#10;listening ports for incoming connections, and this file can be custom &#10;Configuration files in the mods-enabled/, conf-enabled/ and sites-e &#10;particular configuration snippets which manage modules, global con &#10;host configurations, respectively. &#10;They are activated by symlinking available configuration files from t &#10;counter arts. These should be mana ed b usin our hel ers e2enm &#10;Result &#10;Accept (48 B/ 240 B) &#10;Accept (64 B/ 300 B) &#10;Accept (64 B/ 300 B) &#10;Accept (64 B/ 300 B) &#10;Accept (9.07 kB / 644.90 G) &#10;Accept (36.63 / 4.39 MB) &#10;Accept (64 B/ 300 B) &#10;Accept (89 B/D B) &#10;Deny (Deny: UTM Blocked) &#10;Accept (216 8/112 B) &#10;Accept (40 B/ 220 B) &#10;Accept (685 8/4.42 kB) &#10;Accept (64 B/ 300 B) &#10;Accept (40 B) &#10;Policy ID &#10;outbound-polic &#10;outbound-polic &#10;outbound-polic &#10;outbound-polic &#10;outbound-polic &#10;outbound-polic &#10;internet-policy &#10;internet-policy &#10;outbound-polic &#10;outbound-polic &#10;outbound-polic &#10;outbound-polic &#10;outbound-polic &#10;outbound-polic &#10;outbound-polic &#10;outbound-polic &#10;outbound-polic &#10;outbound-polic &#10;3:40 PM &#10;11,'7/2023 ">
            <a:extLst>
              <a:ext uri="{FF2B5EF4-FFF2-40B4-BE49-F238E27FC236}">
                <a16:creationId xmlns:a16="http://schemas.microsoft.com/office/drawing/2014/main" id="{98BEE2E9-0BC2-AAE1-CAC0-95A126D5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2628"/>
            <a:ext cx="9582150" cy="533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97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2937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（出向访问和防病毒）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1201BB1-B50C-9270-DD62-F353FE4A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095879"/>
            <a:ext cx="9353550" cy="516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A Not secure &#10;he-ps://163.228.95.216/10g/view/traffic/fo rd &#10;- Iino &#10;Fortinet &#10;lg-fgt-l &#10;Dive The World Live. &#10;Source &#10;210.12.25.34 &#10;10.0.5.4 &#10;10.0.5.4 &#10;10.0.5.4 &#10;10.0.5.4 &#10;210.12.25.34 &#10;191.252.92.218 &#10;57.129.17.36 &#10;157.230.8429 &#10;157.230.8429 &#10;157.230.8429 &#10;157.230.8429 &#10;157.230.8429 &#10;157.230.8429 &#10;157.230.8429 &#10;157.230.8429 &#10;CS &#10;LDAP Authenticatio... &#10;Device &#10;Full VPN Setup on.. &#10;Deploy Citrix SD-W... &#10;Destination &#10;Citrix NetScaIer Gat... &#10;C &#10;[NSSDw-21409) Cl. &#10;Agent Provocateur... &#10;Relaunch to update &#10;o &#10;GitHub - walidshaar... &#10;Dashboard &#10;Network &#10;Policy &amp; Objects &#10;Security Profiles &#10;Q VPN &#10;User &amp; Authentication &#10;WiFi Controller &#10;System &#10;Security Fabric &#10;Log &amp; Report &#10;rd Traffi &#10;Local Traffic &#10;Sniffer Traffic &#10;ZTNA Traffic &#10;System Events &#10;Security Events &#10;Log Setti ngs &#10;Threat Weight &#10;O Q Search &#10;Date/Time &#10;2023/11/07 &#10;2023/11/07 15:43:45 &#10;2023/11/07 &#10;2023/11/07 &#10;2023/11/07 &#10;2023/11/07 &#10;2023/11/07 &#10;2023/11/07 &#10;2023/11/07 15:29:45 &#10;2023/11/07 &#10;2023/11/07 &#10;2023/11/07 &#10;2023/11/07 &#10;2023/11/07 15:29:35 &#10;2023/11/07 &#10;2023/11/07 &#10;143.64.19.142 &#10;89.238.73.97 (ngcobalt397.manitu.net) &#10;220.181.38.150 &#10;91.189.91.48 (amyrose.canonical.com) &#10;91.189.91.48 (amyrose.canonical.com) &#10;143.64.19.142 &#10;143.64.19.142 &#10;143.64.19.142 &#10;143.64.19.142 &#10;143.64.19.142 &#10;143.64.19.142 &#10;143.64.19.142 &#10;143.64.19.142 &#10;143.64.19.142 &#10;143.64.19.142 &#10;143.64.19.142 &#10;Application Name &#10;SSH &#10;H -rrps &#10;H-rrps &#10;H -rrps &#10;H -rrps &#10;SSH &#10;SSH &#10;SSH &#10;SSH &#10;SSH &#10;SSH &#10;SSH &#10;SSH &#10;SSH &#10;HA: Primary &#10;Result &#10;Accept (2.82 kB/ 5.61 kB) &#10;Deny (Deny: UTM Blocked) &#10;Accept (48 B/ 240 B) &#10;Accept (64 B/ B) &#10;Accept (3.14 kB / 2.51 &#10;Accept (3.14 kB / 2.51 &#10;Accept (2.66 kB / 2.51 &#10;Accept (2.78 kB / 2.51 &#10;Accept (2.84 kB / 2.51 &#10;Accept (3.710/2.51 &#10;Accept (2.78 kB / 2.51 &#10;Accept (3.07 kB / 2.51 &#10;O • A 2 • azureuse &#10;Memory. &#10;Deta &#10;Policy ID &#10;outbound-policy &#10;internet-policy &#10;internet-policy &#10;internet-policy &#10;internet-policy &#10;outbound-policy &#10;outboun&lt;zpqligy &#10;outbound-policy &#10;outbound-policy &#10;outbound-policy &#10;outbound-policy &#10;outbound-policy &#10;outbound-policy &#10;outbound-policy &#10;outbound-policy &#10;outbound-policy ">
            <a:extLst>
              <a:ext uri="{FF2B5EF4-FFF2-40B4-BE49-F238E27FC236}">
                <a16:creationId xmlns:a16="http://schemas.microsoft.com/office/drawing/2014/main" id="{A3B67560-1405-041E-E4A0-D71AB8D6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095879"/>
            <a:ext cx="9878442" cy="516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015ED-029F-FA98-E51A-23F0FFD8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71974"/>
            <a:ext cx="11552808" cy="45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358542"/>
            <a:ext cx="443422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6626" name="Picture 2" descr="O 10 In &#10;O &#10;Deepn &#10;proje &#10;C A Not secure &#10;Iino &#10;Fortinet &#10;CU Console (1) &#10;I etwc &#10;Ig-fgt-l # exec ha failover set 1 &#10;Provid &#10;Dive The World Live. &#10;The F &#10;Prede &#10;CS LDAP Authenticatio... &#10;e Full VPN Setup on... &#10;Deploy Citrix SD-W... &#10;image &#10;Citrix NetScaIer Gat... &#10;C &#10;[NSSDw-21409) Cl. &#10;Show &#10;Agent Provocateur... &#10;Relaunc &#10;GitHub - walidsh &#10;Caution: This conunand will trigger an HA failover . &#10;It &#10;DO &#10;Authenticati &#10;is intended for testing purposes. &#10;want to continue? (y/n)y &#10;I se &#10;{Ste &#10;you &#10;Ig-fgt-l # &#10;Command Prompt &#10;ping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 64. 19. 142: &#10;143.64.19.142 -t &#10;L! Log &amp; Report &#10;Zorward Traffic &#10;fl &#10;Reply &#10;Reply &#10;Reply &#10;Reply &#10;Reply &#10;Reply &#10;Reply &#10;Reply &#10;Reply &#10;Reply &#10;Reply &#10;Reply &#10;Reply &#10;Reply &#10;Reply &#10;Reply &#10;Reply &#10;Reply &#10;Reply &#10;Reply &#10;Reply &#10;Reply &#10;Reply &#10;Reply &#10;Reply &#10;Reply &#10;Reply &#10;Reply &#10;Reply &#10;from &#10;from &#10;from &#10;from &#10;from &#10;from &#10;from &#10;from &#10;from &#10;from &#10;from &#10;from &#10;from &#10;from &#10;from &#10;from &#10;from &#10;from &#10;from &#10;from &#10;from &#10;from &#10;from &#10;from &#10;from &#10;from &#10;from &#10;from &#10;from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time- &#10;--9ms TTL=114 &#10;time- &#10;-21ms TTL=114 &#10;time- &#10;-15ms TTL=114 &#10;time- &#10;--9ms TTL=114 &#10;time- &#10;-27ms TTL=114 &#10;time- &#10;--9ms TTL=114 &#10;time- &#10;-12ms TTL=114 &#10;time- &#10;-43ms TTL=114 &#10;time- &#10;-22ms TTL=114 &#10;time- &#10;TTL=114 &#10;time- &#10;-12ms TTL=114 &#10;time- &#10;TTL=114 &#10;time- &#10;--9ms TTL=114 &#10;time- &#10;-11ms TTL=114 &#10;time- &#10;-17ms TTL=114 &#10;time- &#10;-13ms TTL=114 &#10;time- &#10;-23ms TTL=114 &#10;time- &#10;--9ms TTL=114 &#10;time- &#10;-19ms TTL=114 &#10;time- &#10;TTL=114 &#10;time- &#10;--9ms TTL=114 &#10;time- &#10;-13ms TTL=114 &#10;time- &#10;-13ms TTL=114 &#10;time- &#10;--9ms TTL=114 &#10;time- &#10;-16ms TTL=114 &#10;time- &#10;-10ms TTL=114 &#10;time- &#10;-22ms TTL=114 &#10;time- &#10;-33ms TTL=114 &#10;time- &#10;--9ms TTL=114 ">
            <a:extLst>
              <a:ext uri="{FF2B5EF4-FFF2-40B4-BE49-F238E27FC236}">
                <a16:creationId xmlns:a16="http://schemas.microsoft.com/office/drawing/2014/main" id="{436F7B29-C430-519E-964C-EAAA5F67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899515"/>
            <a:ext cx="9915525" cy="53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298C3468-9859-E528-E826-D38E55E5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32" y="894073"/>
            <a:ext cx="9822768" cy="53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Reply &#10;eply &#10;eply &#10;Reply &#10;Reply &#10;Reply &#10;Reply &#10;_Rep1y &#10;Reply &#10;-Reply &#10;Reply &#10;-Reply &#10;Reply &#10;Reply &#10;Reply &#10;Reply &#10;Reply &#10;Reply &#10;Reply &#10;Reply &#10;Reply &#10;Reply &#10;Command Prompt &#10;143. 64. 19. 142: &#10;143. 64. 19. 142: &#10;time = 19ms &#10;TTL=114 &#10;143. 64. 19. 142: &#10;time=llms &#10;TTL=114 &#10;143. 64. 19. 142: &#10;time=21ms &#10;TTL=114 &#10;143. 64. 19. 142: &#10;time=47ms &#10;TTL=114 &#10;143. 64. 19. 142: &#10;time = 25ms &#10;TTL=114 &#10;143. 64. 19. 142: &#10;143. 64. 19. 142: &#10;time = 26ms &#10;TTL=114 &#10;143. 64. 19. 142: &#10;time = 2 Oms &#10;TTL=114 &#10;143. 64. 19. 142: &#10;time = 22ms &#10;TTL=114 &#10;143. 64. 19. 142: &#10;time = 86ms &#10;TTL=114 &#10;143. 64. 19. 142: &#10;time=31ms &#10;TTL=114 &#10;143. 64. 19. 142: &#10;time = 29ms &#10;TTL=114 &#10;143. 64. 19. 142: &#10;time=31ms &#10;TTL=114 &#10;143. 64. 19. 142: &#10;time = 2 Oms &#10;TTL=114 &#10;143. 64. 19. 142: &#10;time = 23ms &#10;TTL=114 &#10;143. 64. 19. 142: &#10;143. 64. 19. 142: &#10;time = 40ms &#10;TTL=114 &#10;143. 64. 19. 142: &#10;time = 86ms &#10;TTL=114 &#10;143. 64. 19. 142: &#10;time=47ms &#10;TTL=114 &#10;143. 64. 19. 142: &#10;time = 12ms &#10;TTL=114 &#10;143. 64. 19. 142: &#10;time = 53ms &#10;TTL=114 &#10;from &#10;from &#10;from &#10;from &#10;from &#10;from &#10;from &#10;from &#10;from &#10;from &#10;from &#10;from &#10;from &#10;from &#10;from &#10;from &#10;from &#10;from &#10;from &#10;from &#10;from &#10;from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bytes=32 &#10;Ping statistics for 143. 64. 19. 142: &#10;Packets: Sent - &#10;221, Received &#10;time- &#10;TTL=114 &#10;time- &#10;TTL=114 &#10;time- &#10;-77ms TTL=114 &#10;= 0 (0% loss), &#10;= 221, &#10;Lost &#10;Approximate round trip times in milli-seconds: &#10;Minimun = 9ms, Maximun = 139ms, Average = 24ms &#10;Control -C &#10;-c ">
            <a:extLst>
              <a:ext uri="{FF2B5EF4-FFF2-40B4-BE49-F238E27FC236}">
                <a16:creationId xmlns:a16="http://schemas.microsoft.com/office/drawing/2014/main" id="{C1FC6702-BCC0-6330-68AA-BDC3B8A8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71" y="899514"/>
            <a:ext cx="9619004" cy="53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A-A Mode*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7672020" y="1118801"/>
            <a:ext cx="462912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A/A HA deploy with Azure load balance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with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rule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FGT inside port 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will set default route to internal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Notice AA mode, ELB and ILB do not sync session </a:t>
            </a: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Tips: in policy enable SNAT feature 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F1A72F7-E98A-C48D-3D00-A80AE5B2F5A1}"/>
              </a:ext>
            </a:extLst>
          </p:cNvPr>
          <p:cNvGrpSpPr/>
          <p:nvPr/>
        </p:nvGrpSpPr>
        <p:grpSpPr>
          <a:xfrm>
            <a:off x="134082" y="1029810"/>
            <a:ext cx="7305405" cy="4318756"/>
            <a:chOff x="134082" y="1029810"/>
            <a:chExt cx="7305405" cy="431875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4690121-F236-58A4-1DCF-BEE5EEBDC816}"/>
                </a:ext>
              </a:extLst>
            </p:cNvPr>
            <p:cNvGrpSpPr/>
            <p:nvPr/>
          </p:nvGrpSpPr>
          <p:grpSpPr>
            <a:xfrm>
              <a:off x="134082" y="1029810"/>
              <a:ext cx="7305405" cy="4318756"/>
              <a:chOff x="134082" y="1029810"/>
              <a:chExt cx="7305405" cy="431875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760D3DB-2C70-BB59-4FD9-13EE9D2A4C96}"/>
                  </a:ext>
                </a:extLst>
              </p:cNvPr>
              <p:cNvSpPr/>
              <p:nvPr/>
            </p:nvSpPr>
            <p:spPr>
              <a:xfrm>
                <a:off x="3146819" y="1678418"/>
                <a:ext cx="4061847" cy="330092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645EB11D-9679-DAC9-751C-1F41FA8589C4}"/>
                  </a:ext>
                </a:extLst>
              </p:cNvPr>
              <p:cNvSpPr/>
              <p:nvPr/>
            </p:nvSpPr>
            <p:spPr>
              <a:xfrm>
                <a:off x="5520966" y="3346785"/>
                <a:ext cx="1407887" cy="1388633"/>
              </a:xfrm>
              <a:prstGeom prst="roundRect">
                <a:avLst/>
              </a:prstGeom>
              <a:solidFill>
                <a:srgbClr val="92D050">
                  <a:alpha val="40000"/>
                </a:srgbClr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3EBE460-549E-4C3E-0194-51EC885B8C10}"/>
                  </a:ext>
                </a:extLst>
              </p:cNvPr>
              <p:cNvSpPr/>
              <p:nvPr/>
            </p:nvSpPr>
            <p:spPr>
              <a:xfrm>
                <a:off x="366615" y="1686463"/>
                <a:ext cx="2658446" cy="32928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CED9469F-0106-B53D-0F29-7BE1E10F72CB}"/>
                  </a:ext>
                </a:extLst>
              </p:cNvPr>
              <p:cNvSpPr/>
              <p:nvPr/>
            </p:nvSpPr>
            <p:spPr>
              <a:xfrm>
                <a:off x="5520966" y="1768037"/>
                <a:ext cx="1391679" cy="1388633"/>
              </a:xfrm>
              <a:prstGeom prst="roundRect">
                <a:avLst/>
              </a:prstGeom>
              <a:solidFill>
                <a:srgbClr val="92D050">
                  <a:alpha val="40000"/>
                </a:srgbClr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9776154-9DEA-A5EA-8A35-27B80C361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881" y="3109232"/>
                <a:ext cx="378665" cy="378665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1BD3DF-470E-98CB-5D60-D975055232F7}"/>
                  </a:ext>
                </a:extLst>
              </p:cNvPr>
              <p:cNvCxnSpPr>
                <a:cxnSpLocks/>
                <a:stCxn id="8" idx="3"/>
                <a:endCxn id="18" idx="1"/>
              </p:cNvCxnSpPr>
              <p:nvPr/>
            </p:nvCxnSpPr>
            <p:spPr>
              <a:xfrm>
                <a:off x="963546" y="3298565"/>
                <a:ext cx="45562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F1B5B4E-1D0C-E7F9-3F78-0D5BF60AD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19171" y="2839074"/>
                <a:ext cx="918982" cy="918982"/>
              </a:xfrm>
              <a:prstGeom prst="rect">
                <a:avLst/>
              </a:prstGeom>
            </p:spPr>
          </p:pic>
          <p:pic>
            <p:nvPicPr>
              <p:cNvPr id="37" name="Graphic 4">
                <a:extLst>
                  <a:ext uri="{FF2B5EF4-FFF2-40B4-BE49-F238E27FC236}">
                    <a16:creationId xmlns:a16="http://schemas.microsoft.com/office/drawing/2014/main" id="{8AD15DE2-D9E9-36F0-EBF8-97B2AACC9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93778" y="2513221"/>
                <a:ext cx="596011" cy="596011"/>
              </a:xfrm>
              <a:prstGeom prst="rect">
                <a:avLst/>
              </a:prstGeom>
            </p:spPr>
          </p:pic>
          <p:pic>
            <p:nvPicPr>
              <p:cNvPr id="38" name="Graphic 4">
                <a:extLst>
                  <a:ext uri="{FF2B5EF4-FFF2-40B4-BE49-F238E27FC236}">
                    <a16:creationId xmlns:a16="http://schemas.microsoft.com/office/drawing/2014/main" id="{301A82AC-E7E4-0B16-DB10-E25ACD17E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93778" y="3584338"/>
                <a:ext cx="596011" cy="596011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1BAE512C-C2F9-30DC-9C89-6D48A86B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46117" y="2807547"/>
                <a:ext cx="918982" cy="918982"/>
              </a:xfrm>
              <a:prstGeom prst="rect">
                <a:avLst/>
              </a:prstGeom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426909FD-6442-C03A-69E0-1D86DA923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998346" y="2204267"/>
                <a:ext cx="516175" cy="516175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4A060AF8-158F-F0AD-40D7-60DC5CAA8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004374" y="3739671"/>
                <a:ext cx="516175" cy="5161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BEED4A-24EF-DE07-6462-F30AF94918C4}"/>
                  </a:ext>
                </a:extLst>
              </p:cNvPr>
              <p:cNvSpPr txBox="1"/>
              <p:nvPr/>
            </p:nvSpPr>
            <p:spPr>
              <a:xfrm>
                <a:off x="1505598" y="3726529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Public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lb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324720-D22B-5B69-BF5D-C83E09274CFA}"/>
                  </a:ext>
                </a:extLst>
              </p:cNvPr>
              <p:cNvSpPr txBox="1"/>
              <p:nvPr/>
            </p:nvSpPr>
            <p:spPr>
              <a:xfrm>
                <a:off x="4137255" y="3696127"/>
                <a:ext cx="7441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Internal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lb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EBC15-3CFE-FF27-2CA6-7D5536F8A60C}"/>
                  </a:ext>
                </a:extLst>
              </p:cNvPr>
              <p:cNvSpPr txBox="1"/>
              <p:nvPr/>
            </p:nvSpPr>
            <p:spPr>
              <a:xfrm>
                <a:off x="453997" y="3470975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Public </a:t>
                </a: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ip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1C822C6-2215-1583-45A7-F51A786D5CE6}"/>
                  </a:ext>
                </a:extLst>
              </p:cNvPr>
              <p:cNvCxnSpPr>
                <a:cxnSpLocks/>
                <a:stCxn id="37" idx="1"/>
                <a:endCxn id="18" idx="3"/>
              </p:cNvCxnSpPr>
              <p:nvPr/>
            </p:nvCxnSpPr>
            <p:spPr>
              <a:xfrm flipH="1">
                <a:off x="2338153" y="2811227"/>
                <a:ext cx="455625" cy="487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842ED4-5BF8-130A-BB10-2268941BCA6B}"/>
                  </a:ext>
                </a:extLst>
              </p:cNvPr>
              <p:cNvCxnSpPr>
                <a:cxnSpLocks/>
                <a:stCxn id="38" idx="1"/>
                <a:endCxn id="18" idx="3"/>
              </p:cNvCxnSpPr>
              <p:nvPr/>
            </p:nvCxnSpPr>
            <p:spPr>
              <a:xfrm flipH="1" flipV="1">
                <a:off x="2338153" y="3298565"/>
                <a:ext cx="455625" cy="58377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F5485C-8691-AE5E-1925-50F242D7882F}"/>
                  </a:ext>
                </a:extLst>
              </p:cNvPr>
              <p:cNvCxnSpPr>
                <a:cxnSpLocks/>
                <a:stCxn id="46" idx="1"/>
                <a:endCxn id="37" idx="3"/>
              </p:cNvCxnSpPr>
              <p:nvPr/>
            </p:nvCxnSpPr>
            <p:spPr>
              <a:xfrm flipH="1" flipV="1">
                <a:off x="3389789" y="2811227"/>
                <a:ext cx="656328" cy="45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F398160-09D0-038F-FF13-D6ACB5D36579}"/>
                  </a:ext>
                </a:extLst>
              </p:cNvPr>
              <p:cNvCxnSpPr>
                <a:cxnSpLocks/>
                <a:stCxn id="38" idx="3"/>
                <a:endCxn id="46" idx="1"/>
              </p:cNvCxnSpPr>
              <p:nvPr/>
            </p:nvCxnSpPr>
            <p:spPr>
              <a:xfrm flipV="1">
                <a:off x="3389789" y="3267038"/>
                <a:ext cx="656328" cy="6153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378C3F-81DB-18EC-7DAF-1725BABF47D1}"/>
                  </a:ext>
                </a:extLst>
              </p:cNvPr>
              <p:cNvSpPr txBox="1"/>
              <p:nvPr/>
            </p:nvSpPr>
            <p:spPr>
              <a:xfrm>
                <a:off x="3188161" y="1811146"/>
                <a:ext cx="918982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Internal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3FFEBA6-5838-55F2-BDCF-8815ED374B90}"/>
                  </a:ext>
                </a:extLst>
              </p:cNvPr>
              <p:cNvSpPr txBox="1"/>
              <p:nvPr/>
            </p:nvSpPr>
            <p:spPr>
              <a:xfrm>
                <a:off x="366615" y="1811146"/>
                <a:ext cx="918982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External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9217FC7-7460-4E60-ECE1-89917FFD6D34}"/>
                  </a:ext>
                </a:extLst>
              </p:cNvPr>
              <p:cNvSpPr/>
              <p:nvPr/>
            </p:nvSpPr>
            <p:spPr>
              <a:xfrm>
                <a:off x="134082" y="1029810"/>
                <a:ext cx="7305405" cy="431875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300"/>
                  </a:spcBef>
                </a:pPr>
                <a:endParaRPr lang="en-US" sz="1400" dirty="0" err="1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0F07E98-5D69-4964-5A71-D16D391CE3DB}"/>
                  </a:ext>
                </a:extLst>
              </p:cNvPr>
              <p:cNvSpPr txBox="1"/>
              <p:nvPr/>
            </p:nvSpPr>
            <p:spPr>
              <a:xfrm>
                <a:off x="134082" y="5117733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10.0.0.0/8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A1FC861-1925-1A35-45E3-A7AB08220CB4}"/>
                  </a:ext>
                </a:extLst>
              </p:cNvPr>
              <p:cNvSpPr txBox="1"/>
              <p:nvPr/>
            </p:nvSpPr>
            <p:spPr>
              <a:xfrm>
                <a:off x="6216805" y="2900750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10.0.5.0/24</a:t>
                </a:r>
                <a:endParaRPr lang="en-US" sz="8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3E9945-830C-8049-2ACB-CEE0636C1580}"/>
                  </a:ext>
                </a:extLst>
              </p:cNvPr>
              <p:cNvSpPr txBox="1"/>
              <p:nvPr/>
            </p:nvSpPr>
            <p:spPr>
              <a:xfrm>
                <a:off x="6226323" y="451804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10.0.6.0/24</a:t>
                </a:r>
                <a:endParaRPr lang="en-US" sz="800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375AE6B-D9F4-33D8-85D2-CCE5706AAFE0}"/>
                  </a:ext>
                </a:extLst>
              </p:cNvPr>
              <p:cNvSpPr txBox="1"/>
              <p:nvPr/>
            </p:nvSpPr>
            <p:spPr>
              <a:xfrm>
                <a:off x="4166828" y="3832118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14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4D0C94F-2864-AD59-1475-C82F7E913E10}"/>
                  </a:ext>
                </a:extLst>
              </p:cNvPr>
              <p:cNvSpPr txBox="1"/>
              <p:nvPr/>
            </p:nvSpPr>
            <p:spPr>
              <a:xfrm>
                <a:off x="3258371" y="382565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11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EB02A7-69EC-9571-E246-68A15167CD79}"/>
                  </a:ext>
                </a:extLst>
              </p:cNvPr>
              <p:cNvSpPr txBox="1"/>
              <p:nvPr/>
            </p:nvSpPr>
            <p:spPr>
              <a:xfrm>
                <a:off x="3253801" y="2605685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922F42-57F3-4601-7C71-74C44CACE216}"/>
                  </a:ext>
                </a:extLst>
              </p:cNvPr>
              <p:cNvSpPr txBox="1"/>
              <p:nvPr/>
            </p:nvSpPr>
            <p:spPr>
              <a:xfrm>
                <a:off x="2288285" y="260970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10.0.0.0/24</a:t>
                </a:r>
                <a:endParaRPr lang="en-US" sz="800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F33068-38F4-8504-DAD6-233A8B64B348}"/>
                  </a:ext>
                </a:extLst>
              </p:cNvPr>
              <p:cNvSpPr txBox="1"/>
              <p:nvPr/>
            </p:nvSpPr>
            <p:spPr>
              <a:xfrm>
                <a:off x="2236314" y="3825657"/>
                <a:ext cx="8310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10.0.</a:t>
                </a:r>
                <a:r>
                  <a:rPr lang="en-US" sz="800" dirty="0">
                    <a:solidFill>
                      <a:srgbClr val="292827"/>
                    </a:solidFill>
                    <a:latin typeface="az_ea_font"/>
                  </a:rPr>
                  <a:t>10</a:t>
                </a:r>
                <a:r>
                  <a:rPr lang="en-US" sz="800" b="0" i="0" dirty="0">
                    <a:solidFill>
                      <a:srgbClr val="292827"/>
                    </a:solidFill>
                    <a:effectLst/>
                    <a:latin typeface="az_ea_font"/>
                  </a:rPr>
                  <a:t>.0/24</a:t>
                </a:r>
                <a:endParaRPr lang="en-US" sz="800" dirty="0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A64F562-A2E4-CF15-6CEB-08EAF3C09505}"/>
                  </a:ext>
                </a:extLst>
              </p:cNvPr>
              <p:cNvGrpSpPr/>
              <p:nvPr/>
            </p:nvGrpSpPr>
            <p:grpSpPr>
              <a:xfrm>
                <a:off x="222271" y="1091139"/>
                <a:ext cx="995601" cy="284709"/>
                <a:chOff x="222271" y="1091139"/>
                <a:chExt cx="995601" cy="284709"/>
              </a:xfrm>
            </p:grpSpPr>
            <p:pic>
              <p:nvPicPr>
                <p:cNvPr id="147" name="Graphic 146">
                  <a:extLst>
                    <a:ext uri="{FF2B5EF4-FFF2-40B4-BE49-F238E27FC236}">
                      <a16:creationId xmlns:a16="http://schemas.microsoft.com/office/drawing/2014/main" id="{E00EB62B-6DD1-1560-26DC-4B8BE7F23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2271" y="1091139"/>
                  <a:ext cx="463451" cy="284709"/>
                </a:xfrm>
                <a:prstGeom prst="rect">
                  <a:avLst/>
                </a:prstGeom>
              </p:spPr>
            </p:pic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D44BB7F-3EAB-0D09-8C11-8A7B03B09FF6}"/>
                    </a:ext>
                  </a:extLst>
                </p:cNvPr>
                <p:cNvSpPr txBox="1"/>
                <p:nvPr/>
              </p:nvSpPr>
              <p:spPr>
                <a:xfrm>
                  <a:off x="677339" y="1136555"/>
                  <a:ext cx="54053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456565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1000" b="1" dirty="0">
                      <a:solidFill>
                        <a:srgbClr val="000000"/>
                      </a:solidFill>
                      <a:cs typeface="Arial" panose="020B0604020202090204" pitchFamily="34" charset="0"/>
                    </a:rPr>
                    <a:t>Azure</a:t>
                  </a:r>
                </a:p>
              </p:txBody>
            </p:sp>
          </p:grp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33AF3E3-3A3E-7D83-1AA7-6C1A73B7A19B}"/>
                </a:ext>
              </a:extLst>
            </p:cNvPr>
            <p:cNvSpPr txBox="1"/>
            <p:nvPr/>
          </p:nvSpPr>
          <p:spPr>
            <a:xfrm>
              <a:off x="5545917" y="1819249"/>
              <a:ext cx="83101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0" i="0" dirty="0">
                  <a:solidFill>
                    <a:srgbClr val="292827"/>
                  </a:solidFill>
                  <a:effectLst/>
                  <a:latin typeface="az_ea_font"/>
                </a:rPr>
                <a:t>Server-1</a:t>
              </a:r>
              <a:endParaRPr lang="en-US" sz="8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A01134B-8027-CEF9-CF19-66BE3EDBEE68}"/>
                </a:ext>
              </a:extLst>
            </p:cNvPr>
            <p:cNvSpPr txBox="1"/>
            <p:nvPr/>
          </p:nvSpPr>
          <p:spPr>
            <a:xfrm>
              <a:off x="5551429" y="3380175"/>
              <a:ext cx="83101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0" i="0" dirty="0">
                  <a:solidFill>
                    <a:srgbClr val="292827"/>
                  </a:solidFill>
                  <a:effectLst/>
                  <a:latin typeface="az_ea_font"/>
                </a:rPr>
                <a:t>Server-2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8618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209BD-F160-095E-AB90-68EBD4D8F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56E63-AA3A-2146-EC51-44F0A99F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A/A</a:t>
            </a:r>
            <a:r>
              <a:rPr lang="zh-CN" altLang="en-US" dirty="0"/>
              <a:t> 模式差异配置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F245D-69E1-5398-BE2F-0318B0CF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331543"/>
            <a:ext cx="10594845" cy="4194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2C123-7A9B-84AB-6706-DE87CB82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543"/>
            <a:ext cx="10868025" cy="4194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EA5E4-875E-1FB1-0B81-F4447D059ACB}"/>
              </a:ext>
            </a:extLst>
          </p:cNvPr>
          <p:cNvSpPr txBox="1"/>
          <p:nvPr/>
        </p:nvSpPr>
        <p:spPr>
          <a:xfrm>
            <a:off x="314325" y="5848595"/>
            <a:ext cx="731238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因为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AA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回包无法确认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client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，所以入向访问时候需要开启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，其他配置一致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6E92-AEB5-1932-DD02-CD503A137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8C1F9-6F06-4810-5DCF-951904D2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路由优先级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ED9A4-4043-FBC6-19C1-B66C41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19516"/>
            <a:ext cx="10511999" cy="2992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51FF3-089E-811A-BFA2-B38CDB1A2E45}"/>
              </a:ext>
            </a:extLst>
          </p:cNvPr>
          <p:cNvSpPr txBox="1"/>
          <p:nvPr/>
        </p:nvSpPr>
        <p:spPr>
          <a:xfrm>
            <a:off x="408087" y="4875381"/>
            <a:ext cx="1041823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块网卡时候，设计独立管理口，会影响出向流量异步路由，所以设置管理口的默认路由优先级调高，否则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出向访问会不通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DF112-E6DF-DF42-7CF8-E4173069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85" y="1319516"/>
            <a:ext cx="10638539" cy="29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7FB79-6C29-53E8-CF13-F87DE159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7D70E-8182-D21B-B83F-F242811A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Session</a:t>
            </a:r>
            <a:r>
              <a:rPr lang="zh-CN" altLang="en-US" dirty="0"/>
              <a:t>同步（可选）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1916-6105-FA44-5F07-F8F9E9086009}"/>
              </a:ext>
            </a:extLst>
          </p:cNvPr>
          <p:cNvSpPr txBox="1"/>
          <p:nvPr/>
        </p:nvSpPr>
        <p:spPr>
          <a:xfrm>
            <a:off x="416459" y="1394233"/>
            <a:ext cx="3687228" cy="3307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config system ha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set session-pickup enable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set session-pickup-connectionless enable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set session-pickup-</a:t>
            </a:r>
            <a:r>
              <a:rPr lang="en-US" sz="1400" dirty="0" err="1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enable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set session-pickup-expectation enable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set override disable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end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config system standalone-cluster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edit 0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    set </a:t>
            </a:r>
            <a:r>
              <a:rPr lang="en-US" sz="1400" dirty="0" err="1">
                <a:solidFill>
                  <a:srgbClr val="000000"/>
                </a:solidFill>
                <a:cs typeface="Arial" panose="020B0604020202090204" pitchFamily="34" charset="0"/>
              </a:rPr>
              <a:t>peerip</a:t>
            </a: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x</a:t>
            </a:r>
            <a:r>
              <a:rPr lang="en-US" sz="1400" dirty="0" err="1">
                <a:solidFill>
                  <a:srgbClr val="000000"/>
                </a:solidFill>
                <a:cs typeface="Arial" panose="020B0604020202090204" pitchFamily="34" charset="0"/>
              </a:rPr>
              <a:t>.x.x.x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    set </a:t>
            </a:r>
            <a:r>
              <a:rPr lang="en-US" sz="1400" dirty="0" err="1">
                <a:solidFill>
                  <a:srgbClr val="000000"/>
                </a:solidFill>
                <a:cs typeface="Arial" panose="020B0604020202090204" pitchFamily="34" charset="0"/>
              </a:rPr>
              <a:t>syncvd</a:t>
            </a: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"root"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   next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2173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E4F7F-B298-B449-9DFD-856AE3F41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EAA02-718C-F2FD-DBB3-EAB8407B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037979"/>
            <a:ext cx="10103881" cy="57848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5540A0-F9C7-4E75-B0E5-2814C12E2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941" y="186038"/>
            <a:ext cx="11709400" cy="644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入项访问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7681A-B483-6668-12D4-61EEF7B9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47" y="1037979"/>
            <a:ext cx="10735753" cy="57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C940F3-FD43-3B51-E237-970448660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0A38-EF6A-4FB7-31F3-894F5BFF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92286"/>
            <a:ext cx="11710118" cy="644278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44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（出向访问和防病毒）</a:t>
            </a:r>
            <a:br>
              <a:rPr lang="en-US" sz="4400" dirty="0">
                <a:solidFill>
                  <a:srgbClr val="000000"/>
                </a:solidFill>
                <a:cs typeface="Arial" panose="020B060402020209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15F9A-5B55-CD35-BCD5-7B754B1D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292483"/>
            <a:ext cx="10893784" cy="4273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66A9-C1DA-A864-CB26-87FBBFFC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7" y="1292483"/>
            <a:ext cx="11220113" cy="45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DD8E2-7D22-30F2-3799-F5B2E3D78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2EECA-71B3-807E-71B9-682E9207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44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4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44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br>
              <a:rPr lang="en-US" sz="4400" dirty="0">
                <a:solidFill>
                  <a:srgbClr val="000000"/>
                </a:solidFill>
                <a:cs typeface="Arial" panose="020B060402020209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CED71-2902-63E2-92A7-1D584B86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" y="1153369"/>
            <a:ext cx="9005455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D5B7F-6D2D-77F6-F0C9-B04C33C3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68" y="1153370"/>
            <a:ext cx="9305607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A9393-5636-C99D-4ED1-5E574426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757" y="1153368"/>
            <a:ext cx="9585845" cy="4952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04E85-4A23-9CC3-FBB4-1D5971A32975}"/>
              </a:ext>
            </a:extLst>
          </p:cNvPr>
          <p:cNvSpPr txBox="1"/>
          <p:nvPr/>
        </p:nvSpPr>
        <p:spPr>
          <a:xfrm>
            <a:off x="9551406" y="580057"/>
            <a:ext cx="133241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切换无丢包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2685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安全组规划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D38201-C226-3504-D503-6AB00CDD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019175"/>
            <a:ext cx="9821292" cy="51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&gt; Network security groups &gt; &#10;Network security g... &#10;re lg-fgt-internal &#10;Create Manage view v &#10;Filter for any field... &#10;Name &#10;basicNsgMGMT-1 &#10;External-SEC &#10;fg-nsg &#10;FGT7.O-nsg &#10;Port all &#10;Action — = all &#10;HA-SEC &#10;Internal-SEC &#10;lg-fgt-internal &#10;lg-fgt-sg &#10;nsg-windaws-henry &#10;vNetFGT01-nsg &#10;wx-fgtl -nsg &#10;Network security group &#10;Search &#10;Overview &#10;Activity log &#10;Access control (IAM) &#10;Tags &#10;Diagnose and solve problems &#10;Settings &#10;Inbound security rules &#10;— Outbound security rules &#10;Network interfaces &#10;Subnets &#10;Export template &#10;Properties &#10;Locks &#10;Monitoring &#10;Alerts &#10;Diagnostic settings &#10;Logs &#10;NSG flow logs &#10;Help &#10;— Effective security rules &#10;a New Support Request &#10;Move v Delete CD Refresh &#10;Give feedback &#10;A Essentials &#10;Resource group (move) &#10;Location &#10;Subscription (move) &#10;Subscription ID &#10;Tags (edit) &#10;p Filter by name &#10;Priority &#10;lg-_8g &#10;China North 3 &#10;Standarß_Ä-in-Advance Offer &#10;81c335b8-c6ce-4e45-g3e4-326gde5a8164 &#10;Protocol — &#10;Custom security rules &#10;Associated with &#10;Destination &#10;Source &#10;Any &#10;1 inbound, 1 outbound &#10;7 subnets, 5 network interfaces &#10;Add tags &#10;Name &#10;v Inbound Security Rules &#10;65000 &#10;65001 &#10;65500 &#10;v Outbound Security Rules &#10;110 &#10;65000 &#10;65001 &#10;65500 &#10;A AllowAnyCustomAnyln &#10;AllowVnetln30und &#10;AllowAzureLoad3elancerIn3... &#10;DenyAllIn30und &#10;AllowAnyCustomAnyOutbo &#10;AllowVnetOut30und &#10;AllowlnternetOutBound &#10;DenyAllOut30und &#10;Port &#10;Any &#10;Any &#10;Any &#10;Any &#10;Any &#10;Any &#10;Any &#10;Any &#10;Source all &#10;Protocol &#10;Any &#10;Any &#10;Any &#10;Any &#10;Any &#10;Any &#10;Any &#10;Any &#10;VirtualNetwork &#10;AzureLoad3alancer &#10;Any &#10;Any &#10;VirtualNetwork &#10;Any &#10;Any &#10;Destination &#10;Any &#10;VirtualNetwork &#10;Any &#10;Any &#10;Any &#10;VirtualNetwork &#10;Internet &#10;Any &#10;Action &#10;Allow &#10;Allow &#10;Allow &#10;Deny &#10;Allow &#10;Allow &#10;Allow &#10;Deny ">
            <a:extLst>
              <a:ext uri="{FF2B5EF4-FFF2-40B4-BE49-F238E27FC236}">
                <a16:creationId xmlns:a16="http://schemas.microsoft.com/office/drawing/2014/main" id="{2B98E84C-FCC6-DD9D-8D56-B689DDFD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53" y="1019175"/>
            <a:ext cx="10085839" cy="51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创建网卡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050" name="Picture 2" descr="C portal.azure.cn/#view/HubsExtension/8rowseResource/resourceType/Microsoft.Network%2Fnetworkinterfaces &#10;Fortinet &#10;Microsoft Azure &#10;Home &gt; &#10;Network interfaces &#10;Create Manage view v &#10;CD Refresh Y &#10;- Iino &#10;X &#10;Dive The World Live... CS LDAP Authenticatio... &#10;Seerch resources. services, end docs (G+/) &#10;Full VPN Setup on... &#10;Primar... &#10;172.16.0.4 &#10;10.0.0.6 &#10;10.0.10.6 &#10;10.0.2.4 &#10;10.0.1.4 &#10;10.0.3.4 &#10;10.0.12.4 &#10;10.0.11.4 &#10;10.0.13.4 &#10;10.0.5.4 &#10;Deploy Citrix SD-W... &#10;Citrix NetScaIer Gat... &#10;C &#10;Export to CSV Open query &#10;Resource group equals all &#10;Assign tags &#10;Location equals all &#10;x &#10;Add filter &#10;Virtual netiwrk &#10;[NSSDw-21409) Cl. &#10;Location &#10;China North 3 &#10;China North 3 &#10;China North 3 &#10;China North 3 &#10;China North 3 &#10;China North 3 &#10;China North 3 &#10;China North 3 &#10;China North 3 &#10;China North 3 &#10;Agent Provocateur... &#10;No grouping &#10;Relaunch to update &#10;o &#10;GitHub - walidshaar... &#10;liu.gang@ftntpartner.o... &#10;x &#10;List view &#10;Filter for any field... &#10;Showing 1 to 25 of 25 records. &#10;Name &#10;fgg66 &#10;lg-fgt-1 1 16_z1 &#10;Ig-fgt-2520_z2 &#10;lg-fgtl -ha &#10;lg-fgtl -inside &#10;lg-fgt 1 -mgmt &#10;lg-fgt2-ha &#10;lg -fgt2-inside &#10;lg -fgt2-mgmt &#10;lg-server1832 &#10;Subscription equals all &#10;Kind &#10;Attach... &#10;fg-nsg &#10;lg-fgt-l &#10;lg-fgt-2 &#10;lg-fgt-l &#10;lg-fgt-l &#10;lg-fgt-l &#10;lg-fgt-2 &#10;lg-fgt-2 &#10;lg-fgt-2 &#10;lg -serv... &#10;Resource group &#10;Wii &#10;lg-Rg &#10;lg-Rg &#10;lg-Rg &#10;lg-Rg &#10;lg-Rg &#10;lg-Rg &#10;lg-Rg &#10;lg-Rg &#10;lg-Rg &#10;Subscription &#10;Standard Pay-in-Advance Offer &#10;Standard Pay-in-Advance Offer &#10;Standard Pay-in-Advance Offer &#10;Standard Pay-in-Advance Offer &#10;Standard Pay-in-Advance Offer &#10;Standard Pay-in-Advance Offer &#10;Standard Pay-in-Advance Offer &#10;Standard Pay-in-Advance Offer &#10;Standard Pay-in-Advance Offer &#10;Standard Pay-in-Advance Offer ">
            <a:extLst>
              <a:ext uri="{FF2B5EF4-FFF2-40B4-BE49-F238E27FC236}">
                <a16:creationId xmlns:a16="http://schemas.microsoft.com/office/drawing/2014/main" id="{C47CFDFD-5E6D-5501-5C0D-D95E4C62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276350"/>
            <a:ext cx="11320829" cy="40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6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9175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TIPS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077" name="Picture 5" descr="Network interfaces &#10;Create Manage view v &#10;Filter for any field... &#10;Name &#10;fgg66 &#10;lg-fgt-1 1 16_z1 &#10;lg-fgt-2520_z2 &#10;lg-fgtl -ha &#10;lg-fgtl -inside &#10;lg-fgt 1 -mgmt &#10;lg-fgt2-ha &#10;lg -fgt2-inside &#10;lg -fgt2-mgmt &#10;lg-server1832 &#10;vmgg-hemy567 &#10;port2FGT &#10;vnetfgt01697 &#10;win10prog72 &#10;MGMT-I &#10;fgt7.051 &#10;fgtl -port2 &#10;fgtl -port3 &#10;fgtl -port4 &#10;lg-fgtl-inside I IP configurations &#10;Network interface &#10;Search &#10;Overview &#10;Activity log &#10;Access control (IAM) &#10;Tags &#10;Settings &#10;IP configurations &#10;DNS servers &#10;Neüvark security group &#10;Export template &#10;Properties &#10;Locks &#10;Monitoring &#10;Insights &#10;Alerts &#10;Metrics &#10;Diagnostic settings &#10;Help &#10;— Effective security rules &#10;Effective routes &#10;New Support Request &#10;CD Refresh &#10;IP Settings &#10;Enable IP forwarding O &#10;Virtual network &#10;Subnet O &#10;lg-fgtl -inside (10.0.1.0/24) 250 free IP addresses &#10;250 free IP addresses &#10;Private and public IP addresses can be assigned to a virtual machine's neüvark interface controller. Yau can add as many private and public IPv4 addresses as necessary to a network interface, &#10;limits article. Learn mare c.i &#10;Add Make primary Delete &#10;Name &#10;Ipv4config &#10;IP Version &#10;Type &#10;Primary &#10;Private IP Address &#10;10.0.14 (Dynamic) &#10;Public IP Address ">
            <a:extLst>
              <a:ext uri="{FF2B5EF4-FFF2-40B4-BE49-F238E27FC236}">
                <a16:creationId xmlns:a16="http://schemas.microsoft.com/office/drawing/2014/main" id="{F75C7462-2FA8-4668-C163-FAC2F30E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8" y="1001781"/>
            <a:ext cx="10517429" cy="48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ome &gt; Network interfaces &gt; lg-fgt2-inside &#10;Network interfaces &#10;Create Manage view v &#10;Filter for any field... &#10;Name &#10;fgg66 &#10;lg-fgt-1116_z1 &#10;lg-fgt-2520_z2 &#10;lg-fgtl-ha &#10;lg-fgtl -inside &#10;lg-fgtl -mgmt &#10;lg-fgt2-ha &#10;lg-fgt2-inside &#10;lg-fgt2-mgmt &#10;lg-server1832 &#10;vmgg-hemy567 &#10;poft2FGT &#10;vnetfgt016g7 &#10;winlOprog72 &#10;MGMT-I &#10;fgt7.051 &#10;fgtl &#10;-port2 &#10;fgtl &#10;-port3 &#10;fat 1-oort4 &#10;lg-fgt2-inside I IP configurations &#10;Network interface &#10;earch &#10;Overview &#10;Activity log &#10;Access control (IAM) &#10;Tags &#10;Settings &#10;IP configurations &#10;DNS servers &#10;Neüvark security group &#10;Export template &#10;Properties &#10;Locks &#10;Monitoring &#10;Insights &#10;Alerts &#10;Metrics &#10;Diagnostic settings &#10;Help &#10;— Effective security rules &#10;Effective routes &#10;a New Support Request &#10;CD Refresh &#10;IP Settings &#10;Enable IP forwarding O &#10;Virtual network &#10;Subnet O &#10;lg-fgt2-inside (10.0.11.0/24) 250 free IP addresses &#10;250 free IP addresses &#10;Private and public IP addresses can be assigned to a virtual machine's neüvark interface controller. Yau can add as many private and public IPv4 addresses as necessary to a network interface, within ti &#10;limits article. Learn mare ci &#10;Add Make primary Delete &#10;Name &#10;Ipv4config &#10;IP Version &#10;Type &#10;Primary &#10;Private IP Address &#10;10.0.114 (Dynamic) &#10;Public IP Address ">
            <a:extLst>
              <a:ext uri="{FF2B5EF4-FFF2-40B4-BE49-F238E27FC236}">
                <a16:creationId xmlns:a16="http://schemas.microsoft.com/office/drawing/2014/main" id="{28033954-67BA-A9F3-F29B-E868707D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18" y="1000953"/>
            <a:ext cx="10556129" cy="48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3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102" name="Picture 6" descr="Home &gt; Virtual machines &gt; &#10;Create a virtual machine &#10;for full customization. Learn mare cr &#10;Project details &#10;Select the subscription to manage deployed resources and casts. Use resource groups like folders to organize and manage ell &#10;ßur resources. &#10;Subscription* O &#10;Resource group* O &#10;Instance details &#10;Virtual machine name* O &#10;Region* O &#10;Availability options O &#10;Security type O &#10;Image* O &#10;Size* O &#10;Administrator account &#10;Authentication type C) &#10;username* O &#10;Password* O &#10;Confirm password * O &#10;Review + create &#10;Standard Pay-in-Advance Offer &#10;lg-Rg &#10;Create new &#10;lg-fgt3 &#10;(Asia Pacific) China North 3 &#10;No infrastructure redundancy required &#10;Standard &#10;Fartinet NGFW-FortiGate-7.2 (BYOL) &#10;See all images I Configure VM generation &#10;- Geni &#10;Standard_F4s_v2 - 4 vcpus, 8 Gig memory (CNE762.12/month) &#10;See all sizes &#10;O SSH public key &#10;@ Password &#10;azureuser &#10;&lt; Previous &#10;Next : Disks &gt; ">
            <a:extLst>
              <a:ext uri="{FF2B5EF4-FFF2-40B4-BE49-F238E27FC236}">
                <a16:creationId xmlns:a16="http://schemas.microsoft.com/office/drawing/2014/main" id="{14C43859-A2AD-BFC5-5246-2CD5F440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99515"/>
            <a:ext cx="6065837" cy="535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me &gt; Virtual machines &gt; &#10;Create a virtual machine &#10;Basics Disks Networking Management Monitoring Advanced Tags Review + create &#10;Azure VMS have one operating system disk and a temporary disk for short-term storage. You can attach additional data disks. &#10;The size of the VM determines the type of storage you can use and the number of data disks allowed. Learn mare cr &#10;Disk options &#10;OS disk size O &#10;OS disk type * O &#10;Encryption type * &#10;Enable ultra Disk compatibility O &#10;Data disks for lg-fgt3 &#10;32 Gig (P4) &#10;O Some images are, by default, smaller than the selected OS disk size. &#10;Click here to learn how to expand your disk partition size after you create your &#10;Premium SSD (locally-redundant storage) &#10;(Default) Encryption at-rest with a platform managed key &#10;ultra disk is supported in Availability Zane(s) far the selected VM size &#10;Standard F4s v2. &#10;You can add and configure additional data disks for your virtual machine or attach existing disks. This VM also comes with a &#10;temporary disk. &#10;LUN &#10;Name &#10;Create and attach a new disk &#10;v Advanced &#10;Review + create &#10;Size (GiB) &#10;Attach an existing disk &#10;Disk type &#10;Host caching &#10;&lt; Previous &#10;Next : Networking &gt; ">
            <a:extLst>
              <a:ext uri="{FF2B5EF4-FFF2-40B4-BE49-F238E27FC236}">
                <a16:creationId xmlns:a16="http://schemas.microsoft.com/office/drawing/2014/main" id="{FD5F1508-3FA9-0AD2-E09A-B6CB7B70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49" y="899514"/>
            <a:ext cx="5372847" cy="535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5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122" name="Picture 2" descr="C portal.azure.cn/#create/Microsoft.VirtualMachine &#10;Fortinet &#10;Microsoft Azure &#10;Home &gt; Virtual machines &gt; &#10;Create a virtual machine &#10;Dive The World Live... CS LDAP Authenticatio... &#10;- Iino &#10;p Search resources. services, end docs (G+/) &#10;Basics Disks Netvwrking Management Monitoring Advanced Tags Review + create &#10;Define network connectivity far ßur virtual machine by configuring neüvark interface card (NIC) settings. You can control ports, &#10;inbound and outbound connectivity with security group rules, or place behind an existing load balancing solution. &#10;Learn mare ci &#10;Network interface &#10;When creating a virtual machine, a neüvork interface will be created for you. &#10;Virtual network* O &#10;Subnet* O &#10;Public IP O &#10;NIC network security group O &#10;Configure network security group * &#10;Enable accelerated networking C) &#10;Review + create &#10;Create new &#10;lg-fgtl -outside (10.0.0.0/24) &#10;Manage subnet configuration &#10;None &#10;Create new &#10;C) None &#10;outsideEQ &#10;C) Basic &#10;@ Advanced &#10;This VM image has preconfigured NSG rules &#10;O The selected subnet 'Ig-fgtl-outside (10.0.0.0/24)' is already associated to a &#10;network security group 'Ig-fgt-sg'. We recommend managing connectivity to &#10;this virtual machine via the existing network security group instead of creating &#10;a new one here. &#10;lg-fgt-sg &#10;Create new &#10;&lt; Previous &#10;Next : Management &gt; ">
            <a:extLst>
              <a:ext uri="{FF2B5EF4-FFF2-40B4-BE49-F238E27FC236}">
                <a16:creationId xmlns:a16="http://schemas.microsoft.com/office/drawing/2014/main" id="{EE85E0EC-5E19-7419-B009-2AEB6601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4" y="899515"/>
            <a:ext cx="4948236" cy="53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99E4F2-7251-039F-9CFE-C85E8C0B3C7C}"/>
              </a:ext>
            </a:extLst>
          </p:cNvPr>
          <p:cNvSpPr txBox="1"/>
          <p:nvPr/>
        </p:nvSpPr>
        <p:spPr>
          <a:xfrm>
            <a:off x="5667375" y="2743200"/>
            <a:ext cx="628890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2800" dirty="0">
                <a:solidFill>
                  <a:srgbClr val="000000"/>
                </a:solidFill>
                <a:cs typeface="Arial" panose="020B0604020202090204" pitchFamily="34" charset="0"/>
              </a:rPr>
              <a:t>其他配置保持默认，或者按需开启即可</a:t>
            </a:r>
            <a:endParaRPr lang="en-US" sz="2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3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699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146" name="Picture 2" descr="C portal.azure.cn/#view/HubsExtension/8rowseResource/resourceType/Microsoft.Network%2FPubliclpAddresses &#10;- Iino &#10;Fortinet &#10;Microsoft Azure &#10;Dive The World Live... CS LDAP Authenticatio... &#10;Search resources. services, end docs (G+/) &#10;Full VPN Setup on... &#10;Deploy Citrix SD-W... &#10;Citrix NetScaIer Gat... &#10;C &#10;[NSSDw-21409) Cl. &#10;Home &gt; &#10;Public IP addresses &#10;Create Manage view v &#10;CD Refresh Export to CSV Open query &#10;X &#10;Assign tags Delete &#10;x &#10;Location equals all &#10;Agent Provocateur... &#10;No grouping &#10;Subscription &#10;Relaur &#10;o &#10;GitHub - walids &#10;liu.gang@ftnt4 &#10;List vie', &#10;Filter for any field... &#10;Showing 1 to 12 of 12 records. &#10;Name &#10;lg-fgtl -mgmt &#10;lg-fgt 1 -outside &#10;lg-fgt2-mgmt &#10;pip-vmgg-henry &#10;Win10PlP01 &#10;Subscription equals all &#10;Resource group equals all &#10;Add filter &#10;Resource group &#10;lg-Rg &#10;lg-Rg &#10;Ig-ag &#10;rg-henry &#10;sumit-RG &#10;Wii &#10;wzhenhua-RG &#10;Location &#10;China North 3 &#10;China North 3 &#10;China North 3 &#10;China East &#10;China East &#10;China North 3 &#10;China East 2 &#10;Standard Pay-in-Advance Offer &#10;Standard Pay-in-Advance Offer &#10;Standard Pay-in-Advance Offer &#10;Standard Pay-in-Advance Offer &#10;Standard Pay-in-Advance Offer &#10;Standard Pay-in-Advance Offer &#10;Standard Pay-in-Advance Offer ">
            <a:extLst>
              <a:ext uri="{FF2B5EF4-FFF2-40B4-BE49-F238E27FC236}">
                <a16:creationId xmlns:a16="http://schemas.microsoft.com/office/drawing/2014/main" id="{18286EB6-B544-D2AA-EACD-606DFC16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362075"/>
            <a:ext cx="11279072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556A6-9DCD-5689-A67C-33FD25CE197B}"/>
              </a:ext>
            </a:extLst>
          </p:cNvPr>
          <p:cNvSpPr txBox="1"/>
          <p:nvPr/>
        </p:nvSpPr>
        <p:spPr>
          <a:xfrm>
            <a:off x="638175" y="5896331"/>
            <a:ext cx="882318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默认至少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管理，一个用于初始化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登录，后续可以利用在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Azure LB External public IP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148" name="Picture 4" descr="Home &gt; Public IP addresses &gt; &#10;Public IP addresses &#10;Create Manage view v &#10;Filter for any field.. &#10;Name &#10;lg-fgtl-mgmt &#10;lg-fgtl-autside &#10;lg-fgt2-mgmt &#10;pip-vmgg-henry &#10;Win10PIP01 &#10;wzh-lb-pub &#10;fgt-cluster-ip2 &#10;fgtl-mgmtip &#10;fgt2-mgmtip &#10;wx-public-ipl &#10;Ig-fgtl-mgmt &#10;Public IP address &#10;Search &#10;Overview &#10;Activity log &#10;Access control (IAM) &#10;Tags &#10;Settings &#10;Configuration &#10;Export template &#10;Properties &#10;Q Locks &#10;Monitoring &#10;Insights &#10;Alerts &#10;Metrics &#10;Diagnostic settings &#10;Help &#10;a New Support Request &#10;QD Associate X Dissociate &#10;Move v &#10;Delete &#10;CD Refresh &#10;A Essentials &#10;Resource group (move) &#10;Location &#10;Subscription (move) &#10;Subscription ID &#10;Tags (edit) &#10;See mare &#10;lg-_8g &#10;China North 3 (Zane 3, 2, 1) &#10;Standarß_Ä-in-Advance Offer &#10;81c335b8-c6ce-4e45-g3e4-326gde5a8164 &#10;Add tags &#10;Standard &#10;163.228.95.216 &#10;IP address &#10;DNS neme &#10;Associated to ">
            <a:extLst>
              <a:ext uri="{FF2B5EF4-FFF2-40B4-BE49-F238E27FC236}">
                <a16:creationId xmlns:a16="http://schemas.microsoft.com/office/drawing/2014/main" id="{9A03849C-7509-4B91-D9DA-746832F0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52" y="795337"/>
            <a:ext cx="1020064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12960</TotalTime>
  <Words>1199</Words>
  <Application>Microsoft Office PowerPoint</Application>
  <PresentationFormat>Widescreen</PresentationFormat>
  <Paragraphs>156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az_ea_font</vt:lpstr>
      <vt:lpstr>Inter</vt:lpstr>
      <vt:lpstr>微软雅黑</vt:lpstr>
      <vt:lpstr>Arial</vt:lpstr>
      <vt:lpstr>Calibri</vt:lpstr>
      <vt:lpstr>Wingdings</vt:lpstr>
      <vt:lpstr>Fortinet Theme</vt:lpstr>
      <vt:lpstr>Azure LB FGT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A/A 模式差异配置</vt:lpstr>
      <vt:lpstr>路由优先级</vt:lpstr>
      <vt:lpstr>Session同步（可选）</vt:lpstr>
      <vt:lpstr>测试记录-1(入项访问)</vt:lpstr>
      <vt:lpstr>测试记录-2（出向访问和防病毒） </vt:lpstr>
      <vt:lpstr>测试记录-3（HA切换）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2526</cp:revision>
  <cp:lastPrinted>2021-03-23T01:37:48Z</cp:lastPrinted>
  <dcterms:created xsi:type="dcterms:W3CDTF">2021-03-23T01:37:48Z</dcterms:created>
  <dcterms:modified xsi:type="dcterms:W3CDTF">2024-02-19T09:11:34Z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